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GB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2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8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6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1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3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1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2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5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0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GB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DEA6-DE8D-48ED-944F-F46C477C2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A0D38-3CCF-4EEC-A3F8-9A1319615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2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b="1" i="1" dirty="0" smtClean="0">
                <a:solidFill>
                  <a:srgbClr val="FF0000"/>
                </a:solidFill>
              </a:rPr>
              <a:t> </a:t>
            </a:r>
            <a:r>
              <a:rPr lang="ro-RO" b="1" i="1" dirty="0" smtClean="0">
                <a:solidFill>
                  <a:srgbClr val="FF0000"/>
                </a:solidFill>
              </a:rPr>
              <a:t>RANGERS OF CHANGE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4250378"/>
            <a:ext cx="10683053" cy="3590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5th K and 6th A grades HOW CAN WE KEEP THE ATMOSPHERE CLEAN</a:t>
            </a:r>
            <a:r>
              <a:rPr kumimoji="0" lang="en-US" altLang="en-US" sz="25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endParaRPr kumimoji="0" lang="en-US" altLang="en-US" sz="25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2302" y="-55346"/>
            <a:ext cx="14925699" cy="11194275"/>
          </a:xfr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16" y="3013434"/>
            <a:ext cx="3034342" cy="4045789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7" y="3661794"/>
            <a:ext cx="2593160" cy="2946040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31" y="1512098"/>
            <a:ext cx="3749615" cy="281221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984738" y="571360"/>
            <a:ext cx="13493262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climatic values ​​of December and January 2022-2023 were measured. There are significant changes, compared to the year 2021-2022</a:t>
            </a:r>
            <a:r>
              <a:rPr kumimoji="0" lang="en-US" altLang="en-US" sz="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09894"/>
            <a:ext cx="10847521" cy="4360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en-US" sz="3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T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he causes of pollution in the area of ​​our school were identified</a:t>
            </a:r>
            <a:r>
              <a:rPr kumimoji="0" lang="en-US" altLang="en-US" sz="3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altLang="en-US" sz="3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8337"/>
            <a:ext cx="11527394" cy="864554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52091" y="2001667"/>
            <a:ext cx="10925625" cy="19441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THE CARS </a:t>
            </a:r>
            <a:endParaRPr kumimoji="0" lang="ro-RO" altLang="en-US" sz="32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- TITAN THERMAL POWER PLANT </a:t>
            </a:r>
            <a:endParaRPr kumimoji="0" lang="ro-RO" altLang="en-US" sz="32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 POLYCOLOR FACTORY – </a:t>
            </a:r>
            <a:endParaRPr kumimoji="0" lang="ro-RO" altLang="en-US" sz="32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THE SWITCHBOARDS FROM APARTMENTS/HOUSES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kumimoji="0" lang="en-US" altLang="en-US" sz="32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93957" y="188280"/>
            <a:ext cx="13383745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the causes?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68" y="3053750"/>
            <a:ext cx="5072332" cy="3804249"/>
          </a:xfrm>
          <a:prstGeom prst="rect">
            <a:avLst/>
          </a:prstGeom>
        </p:spPr>
      </p:pic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2" y="-1"/>
            <a:ext cx="6797614" cy="4960189"/>
          </a:xfr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17918" y="2418538"/>
            <a:ext cx="3590026" cy="74380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2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-</a:t>
            </a:r>
            <a:r>
              <a:rPr kumimoji="0" lang="en-US" altLang="en-US" sz="2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reduction of noxious emissions in the atmosphere</a:t>
            </a:r>
            <a:r>
              <a:rPr kumimoji="0" lang="ro-RO" altLang="en-US" sz="2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/>
            </a:r>
            <a:br>
              <a:rPr kumimoji="0" lang="ro-RO" altLang="en-US" sz="2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</a:br>
            <a:r>
              <a:rPr kumimoji="0" lang="en-US" altLang="en-US" sz="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712016" y="3721284"/>
            <a:ext cx="205736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reducing burns</a:t>
            </a:r>
            <a:r>
              <a:rPr kumimoji="0" lang="en-US" altLang="en-US" sz="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ubstituent conținut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-209025"/>
            <a:ext cx="9390184" cy="6901802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1923" y="2333059"/>
            <a:ext cx="7686400" cy="18210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What can we do?</a:t>
            </a:r>
            <a:r>
              <a:rPr kumimoji="0" lang="ro-RO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/>
            </a:r>
            <a:br>
              <a:rPr kumimoji="0" lang="ro-RO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</a:b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- reduction of burns; </a:t>
            </a:r>
            <a:r>
              <a:rPr kumimoji="0" lang="ro-RO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/>
            </a:r>
            <a:br>
              <a:rPr kumimoji="0" lang="ro-RO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</a:b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replacing hydrocarbon cars with electric cars;</a:t>
            </a:r>
            <a:r>
              <a:rPr kumimoji="0" lang="ro-RO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/>
            </a:r>
            <a:br>
              <a:rPr kumimoji="0" lang="ro-RO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</a:b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-filters at the thermal power plant chimneys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3178" y="676818"/>
            <a:ext cx="8976948" cy="50218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56 students participate in this project. </a:t>
            </a:r>
            <a:endParaRPr kumimoji="0" lang="ro-RO" alt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We are all concerned about major climate changes, changes produced by human activities. </a:t>
            </a:r>
            <a:endParaRPr kumimoji="0" lang="ro-RO" alt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As a conclusion: It is necessary to reduce all emissions in the atmosphere if</a:t>
            </a:r>
            <a:endParaRPr kumimoji="0" lang="ro-RO" alt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we want to give the planet TERRA another chance.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ro-RO" alt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We are the Rangers Of </a:t>
            </a:r>
            <a:r>
              <a:rPr lang="en-GB" alt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Change</a:t>
            </a:r>
            <a:r>
              <a:rPr lang="ro-RO" altLang="en-US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!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141</Words>
  <Application>Microsoft Office PowerPoint</Application>
  <PresentationFormat>Ecran lat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inherit</vt:lpstr>
      <vt:lpstr>Temă Office</vt:lpstr>
      <vt:lpstr> RANGERS OF CHANGE</vt:lpstr>
      <vt:lpstr>Prezentare PowerPoint</vt:lpstr>
      <vt:lpstr>The causes of pollution in the area of ​​our school were identified </vt:lpstr>
      <vt:lpstr>-reduction of noxious emissions in the atmosphere  </vt:lpstr>
      <vt:lpstr>What can we do?  - reduction of burns;  replacing hydrocarbon cars with electric cars;  -filters at the thermal power plant chimneys 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STOPĂM POLUARE ȘI CE SCHIMBĂRI CLIMATICE GENEREAZĂ ACEASTA</dc:title>
  <dc:creator>stefi</dc:creator>
  <cp:lastModifiedBy>stefi</cp:lastModifiedBy>
  <cp:revision>9</cp:revision>
  <dcterms:created xsi:type="dcterms:W3CDTF">2023-01-18T05:38:54Z</dcterms:created>
  <dcterms:modified xsi:type="dcterms:W3CDTF">2023-01-18T08:47:46Z</dcterms:modified>
</cp:coreProperties>
</file>