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59" r:id="rId5"/>
    <p:sldId id="261"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3A7126-EED6-45E9-AB31-62B9BC3E24B7}"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287766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A7126-EED6-45E9-AB31-62B9BC3E24B7}"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208630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A7126-EED6-45E9-AB31-62B9BC3E24B7}"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89734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A7126-EED6-45E9-AB31-62B9BC3E24B7}"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288490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A7126-EED6-45E9-AB31-62B9BC3E24B7}"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346188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3A7126-EED6-45E9-AB31-62B9BC3E24B7}"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139505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3A7126-EED6-45E9-AB31-62B9BC3E24B7}"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78199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3A7126-EED6-45E9-AB31-62B9BC3E24B7}"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160323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A7126-EED6-45E9-AB31-62B9BC3E24B7}"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7182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A7126-EED6-45E9-AB31-62B9BC3E24B7}"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30981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A7126-EED6-45E9-AB31-62B9BC3E24B7}"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3D5F8A-EC88-4EDA-BBD6-3EBCAC721A25}" type="slidenum">
              <a:rPr lang="en-GB" smtClean="0"/>
              <a:t>‹#›</a:t>
            </a:fld>
            <a:endParaRPr lang="en-GB"/>
          </a:p>
        </p:txBody>
      </p:sp>
    </p:spTree>
    <p:extLst>
      <p:ext uri="{BB962C8B-B14F-4D97-AF65-F5344CB8AC3E}">
        <p14:creationId xmlns:p14="http://schemas.microsoft.com/office/powerpoint/2010/main" val="215727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A7126-EED6-45E9-AB31-62B9BC3E24B7}"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D5F8A-EC88-4EDA-BBD6-3EBCAC721A25}" type="slidenum">
              <a:rPr lang="en-GB" smtClean="0"/>
              <a:t>‹#›</a:t>
            </a:fld>
            <a:endParaRPr lang="en-GB"/>
          </a:p>
        </p:txBody>
      </p:sp>
    </p:spTree>
    <p:extLst>
      <p:ext uri="{BB962C8B-B14F-4D97-AF65-F5344CB8AC3E}">
        <p14:creationId xmlns:p14="http://schemas.microsoft.com/office/powerpoint/2010/main" val="1454090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pink-spring-nature-garden-flower-283248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ixnio.com/nature-landscapes/spring/branch-flowers-spring-blue-sky-natur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pixnio.com/nature-landscapes/spring/branch-flowers-spring-blue-sky-natur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pixnio.com/nature-landscapes/spring/branch-flowers-spring-blue-sky-natur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pixnio.com/nature-landscapes/spring/branch-flowers-spring-blue-sky-natur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pixnio.com/nature-landscapes/spring/branch-flowers-spring-blue-sky-natur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CAE7CB-5C49-319F-FF0A-D987D6B604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778042"/>
            <a:ext cx="9144000" cy="2013284"/>
          </a:xfrm>
        </p:spPr>
        <p:txBody>
          <a:bodyPr/>
          <a:lstStyle/>
          <a:p>
            <a:r>
              <a:rPr lang="en-GB" dirty="0"/>
              <a:t>Endangered animals</a:t>
            </a:r>
          </a:p>
        </p:txBody>
      </p:sp>
      <p:sp>
        <p:nvSpPr>
          <p:cNvPr id="3" name="Subtitle 2"/>
          <p:cNvSpPr>
            <a:spLocks noGrp="1"/>
          </p:cNvSpPr>
          <p:nvPr>
            <p:ph type="subTitle" idx="1"/>
          </p:nvPr>
        </p:nvSpPr>
        <p:spPr>
          <a:xfrm>
            <a:off x="0" y="3064042"/>
            <a:ext cx="11832674" cy="1692442"/>
          </a:xfrm>
        </p:spPr>
        <p:txBody>
          <a:bodyPr>
            <a:normAutofit/>
          </a:bodyPr>
          <a:lstStyle/>
          <a:p>
            <a:r>
              <a:rPr lang="en-GB" sz="4800" dirty="0" err="1"/>
              <a:t>Bolma</a:t>
            </a:r>
            <a:r>
              <a:rPr lang="en-GB" sz="4800" dirty="0"/>
              <a:t> Sofia and </a:t>
            </a:r>
            <a:r>
              <a:rPr lang="en-GB" sz="4800" dirty="0" err="1"/>
              <a:t>Serban</a:t>
            </a:r>
            <a:r>
              <a:rPr lang="en-GB" sz="4800" dirty="0"/>
              <a:t> Teodora</a:t>
            </a:r>
          </a:p>
        </p:txBody>
      </p:sp>
      <p:sp>
        <p:nvSpPr>
          <p:cNvPr id="4" name="Rectangle 1"/>
          <p:cNvSpPr>
            <a:spLocks noChangeArrowheads="1"/>
          </p:cNvSpPr>
          <p:nvPr/>
        </p:nvSpPr>
        <p:spPr bwMode="auto">
          <a:xfrm>
            <a:off x="0" y="271939"/>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6159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73791-6022-6D0D-D450-F1A8B34525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Black Goat</a:t>
            </a:r>
          </a:p>
        </p:txBody>
      </p:sp>
      <p:sp>
        <p:nvSpPr>
          <p:cNvPr id="3" name="Content Placeholder 2"/>
          <p:cNvSpPr>
            <a:spLocks noGrp="1"/>
          </p:cNvSpPr>
          <p:nvPr>
            <p:ph idx="1"/>
          </p:nvPr>
        </p:nvSpPr>
        <p:spPr/>
        <p:txBody>
          <a:bodyPr/>
          <a:lstStyle/>
          <a:p>
            <a:r>
              <a:rPr lang="en-GB" dirty="0"/>
              <a:t>The Animal Lives In Groups Of 15 - 30 Goats Consisting Of Young Goats And Mother Goats. This Social Structure Changes According To The State Of The Season. Their Food Consists Of Alpine Roses, Leaves Of Various Plants, In Winter The Goats Consume Moss lichen</a:t>
            </a:r>
          </a:p>
          <a:p>
            <a:pPr marL="0" indent="0">
              <a:buNone/>
            </a:pPr>
            <a:endParaRPr lang="en-GB" dirty="0"/>
          </a:p>
        </p:txBody>
      </p:sp>
      <p:sp>
        <p:nvSpPr>
          <p:cNvPr id="4" name="AutoShape 2" descr="Capră neagră – Rupicapra rupicapra | Informaţii animale din toată lum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Capra neagră, o bijuterie a munților noștri - Info Nat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4686" y="4189661"/>
            <a:ext cx="4224367" cy="24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36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B00FFD-2FB5-CE77-30FE-088902B5C5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Lynx</a:t>
            </a:r>
          </a:p>
        </p:txBody>
      </p:sp>
      <p:sp>
        <p:nvSpPr>
          <p:cNvPr id="3" name="Content Placeholder 2"/>
          <p:cNvSpPr>
            <a:spLocks noGrp="1"/>
          </p:cNvSpPr>
          <p:nvPr>
            <p:ph idx="1"/>
          </p:nvPr>
        </p:nvSpPr>
        <p:spPr/>
        <p:txBody>
          <a:bodyPr/>
          <a:lstStyle/>
          <a:p>
            <a:r>
              <a:rPr lang="en-GB" dirty="0"/>
              <a:t>The lynx is the biggest cat in Europe. A nocturnal animal, it lives alone and can rarely be seen by humans. It has a slender and strong body, a height of 60-75 cm and a weight of 30 kg, and the ears are extended with a tuft of black hair. The </a:t>
            </a:r>
            <a:r>
              <a:rPr lang="en-GB" dirty="0" err="1"/>
              <a:t>color</a:t>
            </a:r>
            <a:r>
              <a:rPr lang="en-GB" dirty="0"/>
              <a:t> of the fur is yellowish-brown, and most lynxes have red and even black spots on the back, sides and especially on the legs. </a:t>
            </a:r>
          </a:p>
        </p:txBody>
      </p:sp>
      <p:pic>
        <p:nvPicPr>
          <p:cNvPr id="5122" name="Picture 2" descr="Rasul | WWF Roma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3873260" y="4147943"/>
            <a:ext cx="3749915" cy="247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3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87A26-983E-7081-E45C-C127FBB1E4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1026" name="Picture 2" descr="Au re-nviat zimbrii | 7zile.in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892" y="2695280"/>
            <a:ext cx="5604075" cy="39907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Bison</a:t>
            </a:r>
          </a:p>
        </p:txBody>
      </p:sp>
      <p:sp>
        <p:nvSpPr>
          <p:cNvPr id="3" name="Content Placeholder 2"/>
          <p:cNvSpPr>
            <a:spLocks noGrp="1"/>
          </p:cNvSpPr>
          <p:nvPr>
            <p:ph idx="1"/>
          </p:nvPr>
        </p:nvSpPr>
        <p:spPr/>
        <p:txBody>
          <a:bodyPr/>
          <a:lstStyle/>
          <a:p>
            <a:r>
              <a:rPr lang="en-GB" dirty="0"/>
              <a:t>The bison is an endangered wild animal in Romania. It is the largest land mammal in Europe. It weighs 1,000 kilograms and is over 1.7 meters tall.</a:t>
            </a:r>
          </a:p>
        </p:txBody>
      </p:sp>
    </p:spTree>
    <p:extLst>
      <p:ext uri="{BB962C8B-B14F-4D97-AF65-F5344CB8AC3E}">
        <p14:creationId xmlns:p14="http://schemas.microsoft.com/office/powerpoint/2010/main" val="3449916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7BB573-29A3-2797-D2C9-917A10A8285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Beaver</a:t>
            </a:r>
          </a:p>
        </p:txBody>
      </p:sp>
      <p:sp>
        <p:nvSpPr>
          <p:cNvPr id="3" name="Content Placeholder 2"/>
          <p:cNvSpPr>
            <a:spLocks noGrp="1"/>
          </p:cNvSpPr>
          <p:nvPr>
            <p:ph idx="1"/>
          </p:nvPr>
        </p:nvSpPr>
        <p:spPr>
          <a:xfrm>
            <a:off x="899261" y="1877383"/>
            <a:ext cx="10515600" cy="4351338"/>
          </a:xfrm>
        </p:spPr>
        <p:txBody>
          <a:bodyPr/>
          <a:lstStyle/>
          <a:p>
            <a:r>
              <a:rPr lang="en-GB" dirty="0"/>
              <a:t>Beavers are medium-sized mammals, with a body length of up to 90 cm. The weight of beavers varies, depending on the species, from 10 kg to 31 kg. They have a silky, reddish-brown coat. Beavers have an elongated body with small, strong limbs. Their uncovered tail is large and wide.</a:t>
            </a:r>
          </a:p>
        </p:txBody>
      </p:sp>
      <p:pic>
        <p:nvPicPr>
          <p:cNvPr id="3074" name="Picture 2" descr="Castor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55477" y="3780692"/>
            <a:ext cx="3191608" cy="290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0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125B95-6198-81C0-6A8F-A17C8BB9CE9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Mink</a:t>
            </a:r>
          </a:p>
        </p:txBody>
      </p:sp>
      <p:sp>
        <p:nvSpPr>
          <p:cNvPr id="3" name="Content Placeholder 2"/>
          <p:cNvSpPr>
            <a:spLocks noGrp="1"/>
          </p:cNvSpPr>
          <p:nvPr>
            <p:ph idx="1"/>
          </p:nvPr>
        </p:nvSpPr>
        <p:spPr/>
        <p:txBody>
          <a:bodyPr/>
          <a:lstStyle/>
          <a:p>
            <a:r>
              <a:rPr kumimoji="0" lang="en-US" altLang="en-US" b="0" i="0" u="none" strike="noStrike" cap="none" normalizeH="0" baseline="0" dirty="0">
                <a:ln>
                  <a:noFill/>
                </a:ln>
                <a:effectLst/>
                <a:latin typeface="inherit"/>
              </a:rPr>
              <a:t>The mink lives in Spain, France, Romania, Ukraine, Estonia and Russia. The European mink is an endangered species. It has fur. It feeds on aquatic animals and small mammals</a:t>
            </a:r>
            <a:r>
              <a:rPr kumimoji="0" lang="en-US" altLang="en-US" b="0" i="0" u="none" strike="noStrike" cap="none" normalizeH="0" baseline="0" dirty="0">
                <a:ln>
                  <a:noFill/>
                </a:ln>
                <a:effectLst/>
              </a:rPr>
              <a:t> </a:t>
            </a:r>
            <a:endParaRPr kumimoji="0" lang="en-US" altLang="en-US" b="0" i="0" u="none" strike="noStrike" cap="none" normalizeH="0" baseline="0" dirty="0">
              <a:ln>
                <a:noFill/>
              </a:ln>
              <a:effectLst/>
              <a:latin typeface="Arial" panose="020B0604020202020204" pitchFamily="34" charset="0"/>
            </a:endParaRPr>
          </a:p>
          <a:p>
            <a:endParaRPr lang="en-GB" dirty="0"/>
          </a:p>
        </p:txBody>
      </p:sp>
      <p:pic>
        <p:nvPicPr>
          <p:cNvPr id="4098" name="Picture 2" descr="Nurcă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916" y="3187621"/>
            <a:ext cx="3446512"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273</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inherit</vt:lpstr>
      <vt:lpstr>Office Theme</vt:lpstr>
      <vt:lpstr>Endangered animals</vt:lpstr>
      <vt:lpstr>Black Goat</vt:lpstr>
      <vt:lpstr>Lynx</vt:lpstr>
      <vt:lpstr>Bison</vt:lpstr>
      <vt:lpstr>Beaver</vt:lpstr>
      <vt:lpstr>Mink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dc:title>
  <dc:creator>alexa</dc:creator>
  <cp:lastModifiedBy>mariateodora.serban@yahoo.com</cp:lastModifiedBy>
  <cp:revision>12</cp:revision>
  <dcterms:created xsi:type="dcterms:W3CDTF">2023-01-14T18:39:27Z</dcterms:created>
  <dcterms:modified xsi:type="dcterms:W3CDTF">2023-01-19T17:31:37Z</dcterms:modified>
</cp:coreProperties>
</file>