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394" y="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341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3d1a606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3d1a606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3d1a6064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3d1a6064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3d1a6064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3d1a6064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3d1a6064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3d1a6064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3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>
                <a:latin typeface="Times New Roman"/>
                <a:ea typeface="Times New Roman"/>
                <a:cs typeface="Times New Roman"/>
                <a:sym typeface="Times New Roman"/>
              </a:rPr>
              <a:t>Buy recyclable items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25" y="1473925"/>
            <a:ext cx="6410300" cy="404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66200" y="68850"/>
            <a:ext cx="8520600" cy="3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2800" dirty="0">
                <a:solidFill>
                  <a:srgbClr val="202124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Recycling is a great way to reduce waste. We throw away a lot of garbage every day. When we buy things in the store, we can choose packaging that can be recycled.</a:t>
            </a:r>
            <a:endParaRPr sz="2800" dirty="0">
              <a:solidFill>
                <a:srgbClr val="202124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850" y="1773625"/>
            <a:ext cx="5468701" cy="33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29900"/>
            <a:ext cx="8520600" cy="15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200" dirty="0">
                <a:latin typeface="Times New Roman"/>
                <a:ea typeface="Times New Roman"/>
                <a:cs typeface="Times New Roman"/>
                <a:sym typeface="Times New Roman"/>
              </a:rPr>
              <a:t>In my opinion, the easiest packaging to recycle is paper. </a:t>
            </a:r>
            <a:r>
              <a:rPr lang="lt" sz="1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For example, it </a:t>
            </a:r>
            <a:r>
              <a:rPr lang="lt" sz="11200" dirty="0">
                <a:latin typeface="Times New Roman"/>
                <a:ea typeface="Times New Roman"/>
                <a:cs typeface="Times New Roman"/>
                <a:sym typeface="Times New Roman"/>
              </a:rPr>
              <a:t>can be eggs in a paper package. </a:t>
            </a:r>
            <a:r>
              <a:rPr lang="lt" sz="1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You can use </a:t>
            </a:r>
            <a:r>
              <a:rPr lang="lt" sz="11200" dirty="0">
                <a:latin typeface="Times New Roman"/>
                <a:ea typeface="Times New Roman"/>
                <a:cs typeface="Times New Roman"/>
                <a:sym typeface="Times New Roman"/>
              </a:rPr>
              <a:t>paper bags for buns.</a:t>
            </a:r>
            <a:endParaRPr sz="1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269" y="1963083"/>
            <a:ext cx="4998006" cy="300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68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lt" sz="2800" dirty="0">
                <a:latin typeface="Times New Roman"/>
                <a:ea typeface="Times New Roman"/>
                <a:cs typeface="Times New Roman"/>
                <a:sym typeface="Times New Roman"/>
              </a:rPr>
              <a:t>Use plastic bags as little as possible, replace them with paper or reusable ones or use glass containers.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375" y="1208925"/>
            <a:ext cx="5769250" cy="38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21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lt" sz="3800">
                <a:solidFill>
                  <a:srgbClr val="202124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Let's protect our nature, let's think about what we buy!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375" y="1514175"/>
            <a:ext cx="5769250" cy="37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(16:9)</PresentationFormat>
  <Paragraphs>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Buy recyclable items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 recyclable items</dc:title>
  <cp:lastModifiedBy>daiva snipaitiene</cp:lastModifiedBy>
  <cp:revision>1</cp:revision>
  <dcterms:modified xsi:type="dcterms:W3CDTF">2023-11-02T16:39:52Z</dcterms:modified>
</cp:coreProperties>
</file>