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-394" y="2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2671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7edbd7d28c7cd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7edbd7d28c7cd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edbd7d28c7cd9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edbd7d28c7cd9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7edbd7d28c7cd9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7edbd7d28c7cd9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7edbd7d28c7cd9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7edbd7d28c7cd9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7edbd7d28c7cd9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7edbd7d28c7cd9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7edbd7d28c7cd9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7edbd7d28c7cd9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97550"/>
            <a:ext cx="8520600" cy="269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6000"/>
              <a:t>Don't buy what you don't need </a:t>
            </a:r>
            <a:endParaRPr sz="60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1000"/>
              <a:t>Created Emilija Krušinskaitė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2808000" cy="410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3000" dirty="0">
                <a:latin typeface="Courier New"/>
                <a:ea typeface="Courier New"/>
                <a:cs typeface="Courier New"/>
                <a:sym typeface="Courier New"/>
              </a:rPr>
              <a:t>When </a:t>
            </a:r>
            <a:r>
              <a:rPr lang="lt" sz="3000" dirty="0" smtClean="0">
                <a:latin typeface="Courier New"/>
                <a:ea typeface="Courier New"/>
                <a:cs typeface="Courier New"/>
                <a:sym typeface="Courier New"/>
              </a:rPr>
              <a:t>buy </a:t>
            </a:r>
            <a:r>
              <a:rPr lang="lt" sz="3000" dirty="0">
                <a:latin typeface="Courier New"/>
                <a:ea typeface="Courier New"/>
                <a:cs typeface="Courier New"/>
                <a:sym typeface="Courier New"/>
              </a:rPr>
              <a:t>things/stuff that you don't need it's called oniomania</a:t>
            </a:r>
            <a:endParaRPr sz="30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-11" y="196409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lt" dirty="0"/>
              <a:t> </a:t>
            </a:r>
            <a:r>
              <a:rPr lang="lt" dirty="0" smtClean="0"/>
              <a:t>,</a:t>
            </a:r>
            <a:endParaRPr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9700" y="640825"/>
            <a:ext cx="5650099" cy="2825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1418790" y="4462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3600">
                <a:latin typeface="Courier New"/>
                <a:ea typeface="Courier New"/>
                <a:cs typeface="Courier New"/>
                <a:sym typeface="Courier New"/>
              </a:rPr>
              <a:t>Before buying stuff you got to:</a:t>
            </a:r>
            <a:endParaRPr sz="3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15436" y="151969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lt" sz="3000" dirty="0"/>
              <a:t>Ask yourself if you really need/want it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lt" sz="3000" dirty="0"/>
              <a:t>Think where </a:t>
            </a:r>
            <a:r>
              <a:rPr lang="lt" sz="3000" dirty="0" smtClean="0"/>
              <a:t>you are </a:t>
            </a:r>
            <a:r>
              <a:rPr lang="lt" sz="3000" dirty="0"/>
              <a:t>gonna go with it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lt" sz="3000" dirty="0"/>
              <a:t>If its not </a:t>
            </a:r>
            <a:r>
              <a:rPr lang="lt" sz="3000" dirty="0" smtClean="0"/>
              <a:t>urgent, then </a:t>
            </a:r>
            <a:r>
              <a:rPr lang="lt" sz="3000" dirty="0"/>
              <a:t>just think about </a:t>
            </a:r>
            <a:r>
              <a:rPr lang="lt" sz="3000" dirty="0" smtClean="0"/>
              <a:t>it for </a:t>
            </a:r>
            <a:r>
              <a:rPr lang="lt" sz="3000" dirty="0"/>
              <a:t>some time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lt" sz="3000" dirty="0" smtClean="0"/>
              <a:t>Will it have </a:t>
            </a:r>
            <a:r>
              <a:rPr lang="lt" sz="3000" dirty="0"/>
              <a:t>many uses</a:t>
            </a:r>
            <a:endParaRPr sz="30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lt" sz="3000" dirty="0"/>
              <a:t>Why you are buying this</a:t>
            </a:r>
            <a:endParaRPr sz="3000"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3000" dirty="0"/>
          </a:p>
        </p:txBody>
      </p:sp>
      <p:sp>
        <p:nvSpPr>
          <p:cNvPr id="69" name="Google Shape;69;p15"/>
          <p:cNvSpPr/>
          <p:nvPr/>
        </p:nvSpPr>
        <p:spPr>
          <a:xfrm>
            <a:off x="5948025" y="3850750"/>
            <a:ext cx="3195900" cy="12927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76A5AF"/>
              </a:highlight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0" y="5300"/>
            <a:ext cx="1418700" cy="1013700"/>
          </a:xfrm>
          <a:prstGeom prst="round1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5279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3000" dirty="0">
                <a:latin typeface="Courier New"/>
                <a:ea typeface="Courier New"/>
                <a:cs typeface="Courier New"/>
                <a:sym typeface="Courier New"/>
              </a:rPr>
              <a:t>How to stop shopping addiction :</a:t>
            </a:r>
            <a:endParaRPr sz="30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194802" y="13420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Set a saving goal to save money and less shop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Seek support from someone to help you less shop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Find other activities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Remove your saved card info</a:t>
            </a:r>
            <a:endParaRPr sz="2400" dirty="0"/>
          </a:p>
        </p:txBody>
      </p:sp>
      <p:sp>
        <p:nvSpPr>
          <p:cNvPr id="77" name="Google Shape;77;p16"/>
          <p:cNvSpPr/>
          <p:nvPr/>
        </p:nvSpPr>
        <p:spPr>
          <a:xfrm>
            <a:off x="5281025" y="2296700"/>
            <a:ext cx="3862800" cy="28467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0825" y="2819250"/>
            <a:ext cx="3603201" cy="1801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z="3600">
                <a:latin typeface="Courier New"/>
                <a:ea typeface="Courier New"/>
                <a:cs typeface="Courier New"/>
                <a:sym typeface="Courier New"/>
              </a:rPr>
              <a:t>Some things you don't need to buy</a:t>
            </a:r>
            <a:endParaRPr sz="3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727112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No needed clothes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Single use cleaning products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Extra furniture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lt" sz="2400" dirty="0"/>
              <a:t>Something just because it's on sale</a:t>
            </a:r>
            <a:endParaRPr sz="2400" dirty="0"/>
          </a:p>
        </p:txBody>
      </p:sp>
      <p:sp>
        <p:nvSpPr>
          <p:cNvPr id="85" name="Google Shape;85;p17"/>
          <p:cNvSpPr/>
          <p:nvPr/>
        </p:nvSpPr>
        <p:spPr>
          <a:xfrm>
            <a:off x="0" y="3713225"/>
            <a:ext cx="9144000" cy="14304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3" y="0"/>
            <a:ext cx="9144000" cy="5727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8" y="-4"/>
            <a:ext cx="9144000" cy="51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dirty="0">
                <a:latin typeface="Courier New"/>
                <a:ea typeface="Courier New"/>
                <a:cs typeface="Courier New"/>
                <a:sym typeface="Courier New"/>
              </a:rPr>
              <a:t>When we buy something we don't </a:t>
            </a:r>
            <a:r>
              <a:rPr lang="lt" dirty="0" smtClean="0">
                <a:latin typeface="Courier New"/>
                <a:ea typeface="Courier New"/>
                <a:cs typeface="Courier New"/>
                <a:sym typeface="Courier New"/>
              </a:rPr>
              <a:t>need, </a:t>
            </a:r>
            <a:r>
              <a:rPr lang="lt" dirty="0">
                <a:latin typeface="Courier New"/>
                <a:ea typeface="Courier New"/>
                <a:cs typeface="Courier New"/>
                <a:sym typeface="Courier New"/>
              </a:rPr>
              <a:t>we waste </a:t>
            </a:r>
            <a:r>
              <a:rPr lang="lt" dirty="0" smtClean="0">
                <a:latin typeface="Courier New"/>
                <a:ea typeface="Courier New"/>
                <a:cs typeface="Courier New"/>
                <a:sym typeface="Courier New"/>
              </a:rPr>
              <a:t>and it's </a:t>
            </a:r>
            <a:r>
              <a:rPr lang="lt" dirty="0">
                <a:latin typeface="Courier New"/>
                <a:ea typeface="Courier New"/>
                <a:cs typeface="Courier New"/>
                <a:sym typeface="Courier New"/>
              </a:rPr>
              <a:t>bad for </a:t>
            </a:r>
            <a:r>
              <a:rPr lang="lt" dirty="0" smtClean="0">
                <a:latin typeface="Courier New"/>
                <a:ea typeface="Courier New"/>
                <a:cs typeface="Courier New"/>
                <a:sym typeface="Courier New"/>
              </a:rPr>
              <a:t>the planet </a:t>
            </a:r>
            <a:r>
              <a:rPr lang="lt" dirty="0">
                <a:latin typeface="Courier New"/>
                <a:ea typeface="Courier New"/>
                <a:cs typeface="Courier New"/>
                <a:sym typeface="Courier New"/>
              </a:rPr>
              <a:t>and people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2" name="Google Shape;92;p18"/>
          <p:cNvSpPr/>
          <p:nvPr/>
        </p:nvSpPr>
        <p:spPr>
          <a:xfrm>
            <a:off x="0" y="4057050"/>
            <a:ext cx="9144000" cy="1086300"/>
          </a:xfrm>
          <a:prstGeom prst="trapezoid">
            <a:avLst>
              <a:gd name="adj" fmla="val 25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0" y="0"/>
            <a:ext cx="9144000" cy="1086300"/>
          </a:xfrm>
          <a:prstGeom prst="rect">
            <a:avLst/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/>
              <a:t>   </a:t>
            </a:r>
            <a:endParaRPr/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7" y="0"/>
            <a:ext cx="51435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/>
          <p:nvPr/>
        </p:nvSpPr>
        <p:spPr>
          <a:xfrm>
            <a:off x="0" y="11"/>
            <a:ext cx="2197500" cy="51435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6946500" y="11"/>
            <a:ext cx="2197500" cy="51435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775" y="1739725"/>
            <a:ext cx="9144000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6553225" y="4404751"/>
            <a:ext cx="25941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" smtClean="0"/>
              <a:t>By Emilija </a:t>
            </a:r>
            <a:r>
              <a:rPr lang="lt" dirty="0"/>
              <a:t>Krušinskaitė 7grade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(16:9)</PresentationFormat>
  <Paragraphs>23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Don't buy what you don't need </vt:lpstr>
      <vt:lpstr>When buy things/stuff that you don't need it's called oniomania</vt:lpstr>
      <vt:lpstr>Before buying stuff you got to:</vt:lpstr>
      <vt:lpstr>How to stop shopping addiction :</vt:lpstr>
      <vt:lpstr>Some things you don't need to buy</vt:lpstr>
      <vt:lpstr>When we buy something we don't need, we waste and it's bad for the planet and people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Don't buy what you don't need </dc:title>
  <cp:lastModifiedBy>daiva snipaitiene</cp:lastModifiedBy>
  <cp:revision>1</cp:revision>
  <dcterms:modified xsi:type="dcterms:W3CDTF">2023-11-02T16:42:03Z</dcterms:modified>
</cp:coreProperties>
</file>