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AFBFDD-2B7A-4A7A-8B78-852106931E4E}">
  <a:tblStyle styleId="{35AFBFDD-2B7A-4A7A-8B78-852106931E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02ca88d2a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02ca88d2a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02ca88d2a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702ca88d2a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04b5390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04b5390c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a1be2eae5d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a1be2eae5d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a1be2eae5d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a1be2eae5d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0366dbe5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0366dbe5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7117580564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7117580564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711758056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711758056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1" y="2468066"/>
            <a:ext cx="9144157" cy="2589077"/>
          </a:xfrm>
          <a:custGeom>
            <a:avLst/>
            <a:gdLst/>
            <a:ahLst/>
            <a:cxnLst/>
            <a:rect l="l" t="t" r="r" b="b"/>
            <a:pathLst>
              <a:path w="282860" h="80089" extrusionOk="0">
                <a:moveTo>
                  <a:pt x="282859" y="0"/>
                </a:moveTo>
                <a:cubicBezTo>
                  <a:pt x="280047" y="1327"/>
                  <a:pt x="277222" y="2653"/>
                  <a:pt x="274078" y="3157"/>
                </a:cubicBezTo>
                <a:cubicBezTo>
                  <a:pt x="271253" y="3489"/>
                  <a:pt x="268441" y="3316"/>
                  <a:pt x="265788" y="3820"/>
                </a:cubicBezTo>
                <a:cubicBezTo>
                  <a:pt x="258161" y="5637"/>
                  <a:pt x="254514" y="13437"/>
                  <a:pt x="247377" y="16421"/>
                </a:cubicBezTo>
                <a:cubicBezTo>
                  <a:pt x="242403" y="18570"/>
                  <a:pt x="235944" y="18079"/>
                  <a:pt x="231792" y="21223"/>
                </a:cubicBezTo>
                <a:cubicBezTo>
                  <a:pt x="228144" y="24048"/>
                  <a:pt x="227322" y="28850"/>
                  <a:pt x="223833" y="31834"/>
                </a:cubicBezTo>
                <a:cubicBezTo>
                  <a:pt x="221353" y="33996"/>
                  <a:pt x="217705" y="34818"/>
                  <a:pt x="214058" y="34818"/>
                </a:cubicBezTo>
                <a:cubicBezTo>
                  <a:pt x="212400" y="34818"/>
                  <a:pt x="210569" y="34659"/>
                  <a:pt x="209084" y="34328"/>
                </a:cubicBezTo>
                <a:cubicBezTo>
                  <a:pt x="203778" y="33333"/>
                  <a:pt x="198963" y="31343"/>
                  <a:pt x="193830" y="30680"/>
                </a:cubicBezTo>
                <a:cubicBezTo>
                  <a:pt x="192331" y="30508"/>
                  <a:pt x="190845" y="30348"/>
                  <a:pt x="189347" y="30348"/>
                </a:cubicBezTo>
                <a:cubicBezTo>
                  <a:pt x="184041" y="30348"/>
                  <a:pt x="178735" y="31675"/>
                  <a:pt x="174265" y="34155"/>
                </a:cubicBezTo>
                <a:cubicBezTo>
                  <a:pt x="172103" y="35322"/>
                  <a:pt x="154701" y="47751"/>
                  <a:pt x="137285" y="62010"/>
                </a:cubicBezTo>
                <a:cubicBezTo>
                  <a:pt x="137285" y="62010"/>
                  <a:pt x="112255" y="43613"/>
                  <a:pt x="110425" y="42618"/>
                </a:cubicBezTo>
                <a:cubicBezTo>
                  <a:pt x="105955" y="40124"/>
                  <a:pt x="100649" y="38798"/>
                  <a:pt x="95343" y="38798"/>
                </a:cubicBezTo>
                <a:cubicBezTo>
                  <a:pt x="93845" y="38798"/>
                  <a:pt x="92518" y="38970"/>
                  <a:pt x="91033" y="39129"/>
                </a:cubicBezTo>
                <a:cubicBezTo>
                  <a:pt x="85727" y="39965"/>
                  <a:pt x="80912" y="41955"/>
                  <a:pt x="75779" y="42777"/>
                </a:cubicBezTo>
                <a:cubicBezTo>
                  <a:pt x="74121" y="43108"/>
                  <a:pt x="72463" y="43281"/>
                  <a:pt x="70632" y="43281"/>
                </a:cubicBezTo>
                <a:cubicBezTo>
                  <a:pt x="66985" y="43281"/>
                  <a:pt x="63337" y="42445"/>
                  <a:pt x="60857" y="40296"/>
                </a:cubicBezTo>
                <a:cubicBezTo>
                  <a:pt x="57368" y="37312"/>
                  <a:pt x="56705" y="32497"/>
                  <a:pt x="53057" y="29685"/>
                </a:cubicBezTo>
                <a:cubicBezTo>
                  <a:pt x="48746" y="26528"/>
                  <a:pt x="42287" y="27032"/>
                  <a:pt x="37313" y="24870"/>
                </a:cubicBezTo>
                <a:cubicBezTo>
                  <a:pt x="30177" y="21886"/>
                  <a:pt x="26701" y="14100"/>
                  <a:pt x="18902" y="12442"/>
                </a:cubicBezTo>
                <a:cubicBezTo>
                  <a:pt x="16249" y="11779"/>
                  <a:pt x="13437" y="12110"/>
                  <a:pt x="10784" y="11606"/>
                </a:cubicBezTo>
                <a:cubicBezTo>
                  <a:pt x="6805" y="11115"/>
                  <a:pt x="3317" y="9285"/>
                  <a:pt x="1" y="7468"/>
                </a:cubicBezTo>
                <a:lnTo>
                  <a:pt x="1" y="31171"/>
                </a:lnTo>
                <a:cubicBezTo>
                  <a:pt x="6633" y="33664"/>
                  <a:pt x="10453" y="40456"/>
                  <a:pt x="17416" y="43108"/>
                </a:cubicBezTo>
                <a:cubicBezTo>
                  <a:pt x="22881" y="45098"/>
                  <a:pt x="29845" y="44607"/>
                  <a:pt x="34328" y="47923"/>
                </a:cubicBezTo>
                <a:cubicBezTo>
                  <a:pt x="38308" y="50735"/>
                  <a:pt x="38971" y="55550"/>
                  <a:pt x="42778" y="58362"/>
                </a:cubicBezTo>
                <a:cubicBezTo>
                  <a:pt x="45603" y="60683"/>
                  <a:pt x="49410" y="61519"/>
                  <a:pt x="53389" y="61519"/>
                </a:cubicBezTo>
                <a:cubicBezTo>
                  <a:pt x="55219" y="61519"/>
                  <a:pt x="57037" y="61347"/>
                  <a:pt x="58867" y="61015"/>
                </a:cubicBezTo>
                <a:cubicBezTo>
                  <a:pt x="64332" y="60020"/>
                  <a:pt x="69637" y="58031"/>
                  <a:pt x="75275" y="57208"/>
                </a:cubicBezTo>
                <a:cubicBezTo>
                  <a:pt x="76774" y="57036"/>
                  <a:pt x="78432" y="57036"/>
                  <a:pt x="80090" y="57036"/>
                </a:cubicBezTo>
                <a:cubicBezTo>
                  <a:pt x="85727" y="57036"/>
                  <a:pt x="91364" y="58203"/>
                  <a:pt x="96166" y="60683"/>
                </a:cubicBezTo>
                <a:cubicBezTo>
                  <a:pt x="98155" y="61678"/>
                  <a:pt x="125188" y="80089"/>
                  <a:pt x="125188" y="80089"/>
                </a:cubicBezTo>
                <a:cubicBezTo>
                  <a:pt x="143917" y="65830"/>
                  <a:pt x="162659" y="53388"/>
                  <a:pt x="165140" y="52234"/>
                </a:cubicBezTo>
                <a:cubicBezTo>
                  <a:pt x="169954" y="49741"/>
                  <a:pt x="175592" y="48414"/>
                  <a:pt x="181229" y="48414"/>
                </a:cubicBezTo>
                <a:cubicBezTo>
                  <a:pt x="182887" y="48414"/>
                  <a:pt x="184545" y="48587"/>
                  <a:pt x="186031" y="48746"/>
                </a:cubicBezTo>
                <a:cubicBezTo>
                  <a:pt x="191668" y="49581"/>
                  <a:pt x="196974" y="51571"/>
                  <a:pt x="202452" y="52566"/>
                </a:cubicBezTo>
                <a:cubicBezTo>
                  <a:pt x="204269" y="52725"/>
                  <a:pt x="206099" y="52897"/>
                  <a:pt x="207916" y="52897"/>
                </a:cubicBezTo>
                <a:cubicBezTo>
                  <a:pt x="211896" y="52897"/>
                  <a:pt x="215875" y="52062"/>
                  <a:pt x="218528" y="49913"/>
                </a:cubicBezTo>
                <a:cubicBezTo>
                  <a:pt x="222348" y="46929"/>
                  <a:pt x="223011" y="42114"/>
                  <a:pt x="226990" y="39302"/>
                </a:cubicBezTo>
                <a:cubicBezTo>
                  <a:pt x="231460" y="36145"/>
                  <a:pt x="238424" y="36649"/>
                  <a:pt x="243902" y="34487"/>
                </a:cubicBezTo>
                <a:cubicBezTo>
                  <a:pt x="251529" y="31502"/>
                  <a:pt x="255508" y="23716"/>
                  <a:pt x="263626" y="22058"/>
                </a:cubicBezTo>
                <a:cubicBezTo>
                  <a:pt x="266610" y="21395"/>
                  <a:pt x="269595" y="21727"/>
                  <a:pt x="272579" y="21395"/>
                </a:cubicBezTo>
                <a:cubicBezTo>
                  <a:pt x="276399" y="20891"/>
                  <a:pt x="279715" y="19233"/>
                  <a:pt x="282859" y="17747"/>
                </a:cubicBezTo>
                <a:lnTo>
                  <a:pt x="282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11" y="3041782"/>
            <a:ext cx="9144157" cy="2101126"/>
          </a:xfrm>
          <a:custGeom>
            <a:avLst/>
            <a:gdLst/>
            <a:ahLst/>
            <a:cxnLst/>
            <a:rect l="l" t="t" r="r" b="b"/>
            <a:pathLst>
              <a:path w="282860" h="64995" extrusionOk="0">
                <a:moveTo>
                  <a:pt x="282859" y="0"/>
                </a:moveTo>
                <a:cubicBezTo>
                  <a:pt x="279715" y="1486"/>
                  <a:pt x="276399" y="3144"/>
                  <a:pt x="272579" y="3648"/>
                </a:cubicBezTo>
                <a:cubicBezTo>
                  <a:pt x="269595" y="3980"/>
                  <a:pt x="266610" y="3648"/>
                  <a:pt x="263626" y="4311"/>
                </a:cubicBezTo>
                <a:cubicBezTo>
                  <a:pt x="255508" y="5969"/>
                  <a:pt x="251529" y="13755"/>
                  <a:pt x="243902" y="16740"/>
                </a:cubicBezTo>
                <a:cubicBezTo>
                  <a:pt x="238424" y="18902"/>
                  <a:pt x="231460" y="18398"/>
                  <a:pt x="226990" y="21555"/>
                </a:cubicBezTo>
                <a:cubicBezTo>
                  <a:pt x="223011" y="24367"/>
                  <a:pt x="222348" y="29182"/>
                  <a:pt x="218528" y="32166"/>
                </a:cubicBezTo>
                <a:cubicBezTo>
                  <a:pt x="215875" y="34315"/>
                  <a:pt x="211896" y="35150"/>
                  <a:pt x="207916" y="35150"/>
                </a:cubicBezTo>
                <a:cubicBezTo>
                  <a:pt x="206099" y="35150"/>
                  <a:pt x="204269" y="34978"/>
                  <a:pt x="202452" y="34819"/>
                </a:cubicBezTo>
                <a:cubicBezTo>
                  <a:pt x="196974" y="33824"/>
                  <a:pt x="191668" y="31834"/>
                  <a:pt x="186031" y="30999"/>
                </a:cubicBezTo>
                <a:cubicBezTo>
                  <a:pt x="184545" y="30840"/>
                  <a:pt x="182887" y="30667"/>
                  <a:pt x="181229" y="30667"/>
                </a:cubicBezTo>
                <a:cubicBezTo>
                  <a:pt x="175592" y="30667"/>
                  <a:pt x="169954" y="31994"/>
                  <a:pt x="165140" y="34487"/>
                </a:cubicBezTo>
                <a:cubicBezTo>
                  <a:pt x="162659" y="35641"/>
                  <a:pt x="143917" y="48083"/>
                  <a:pt x="125188" y="62342"/>
                </a:cubicBezTo>
                <a:cubicBezTo>
                  <a:pt x="125188" y="62342"/>
                  <a:pt x="98155" y="43931"/>
                  <a:pt x="96166" y="42936"/>
                </a:cubicBezTo>
                <a:cubicBezTo>
                  <a:pt x="91364" y="40456"/>
                  <a:pt x="85727" y="39289"/>
                  <a:pt x="80090" y="39289"/>
                </a:cubicBezTo>
                <a:cubicBezTo>
                  <a:pt x="78432" y="39289"/>
                  <a:pt x="76774" y="39289"/>
                  <a:pt x="75275" y="39461"/>
                </a:cubicBezTo>
                <a:cubicBezTo>
                  <a:pt x="69637" y="40284"/>
                  <a:pt x="64332" y="42273"/>
                  <a:pt x="58867" y="43268"/>
                </a:cubicBezTo>
                <a:cubicBezTo>
                  <a:pt x="57037" y="43600"/>
                  <a:pt x="55219" y="43772"/>
                  <a:pt x="53389" y="43772"/>
                </a:cubicBezTo>
                <a:cubicBezTo>
                  <a:pt x="49410" y="43772"/>
                  <a:pt x="45603" y="42936"/>
                  <a:pt x="42778" y="40615"/>
                </a:cubicBezTo>
                <a:cubicBezTo>
                  <a:pt x="38971" y="37803"/>
                  <a:pt x="38308" y="32988"/>
                  <a:pt x="34328" y="30176"/>
                </a:cubicBezTo>
                <a:cubicBezTo>
                  <a:pt x="29845" y="26860"/>
                  <a:pt x="22881" y="27351"/>
                  <a:pt x="17416" y="25361"/>
                </a:cubicBezTo>
                <a:cubicBezTo>
                  <a:pt x="10453" y="22709"/>
                  <a:pt x="6633" y="15917"/>
                  <a:pt x="1" y="13424"/>
                </a:cubicBezTo>
                <a:lnTo>
                  <a:pt x="1" y="64995"/>
                </a:lnTo>
                <a:lnTo>
                  <a:pt x="282859" y="64995"/>
                </a:lnTo>
                <a:lnTo>
                  <a:pt x="2828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96700" y="3117875"/>
            <a:ext cx="30684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89" y="3966975"/>
            <a:ext cx="9175078" cy="1180763"/>
          </a:xfrm>
          <a:custGeom>
            <a:avLst/>
            <a:gdLst/>
            <a:ahLst/>
            <a:cxnLst/>
            <a:rect l="l" t="t" r="r" b="b"/>
            <a:pathLst>
              <a:path w="285650" h="36761" extrusionOk="0">
                <a:moveTo>
                  <a:pt x="285649" y="0"/>
                </a:moveTo>
                <a:cubicBezTo>
                  <a:pt x="285649" y="0"/>
                  <a:pt x="250969" y="6396"/>
                  <a:pt x="202600" y="6396"/>
                </a:cubicBezTo>
                <a:cubicBezTo>
                  <a:pt x="184261" y="6396"/>
                  <a:pt x="163955" y="5476"/>
                  <a:pt x="142825" y="2941"/>
                </a:cubicBezTo>
                <a:cubicBezTo>
                  <a:pt x="125322" y="829"/>
                  <a:pt x="110002" y="13"/>
                  <a:pt x="96779" y="13"/>
                </a:cubicBezTo>
                <a:cubicBezTo>
                  <a:pt x="52258" y="13"/>
                  <a:pt x="31520" y="9257"/>
                  <a:pt x="31304" y="9369"/>
                </a:cubicBezTo>
                <a:cubicBezTo>
                  <a:pt x="25714" y="12019"/>
                  <a:pt x="24037" y="14400"/>
                  <a:pt x="29213" y="16077"/>
                </a:cubicBezTo>
                <a:cubicBezTo>
                  <a:pt x="47381" y="22360"/>
                  <a:pt x="51853" y="28789"/>
                  <a:pt x="0" y="36760"/>
                </a:cubicBezTo>
                <a:lnTo>
                  <a:pt x="285649" y="36760"/>
                </a:lnTo>
                <a:lnTo>
                  <a:pt x="285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2584" y="4613358"/>
            <a:ext cx="8506083" cy="534380"/>
          </a:xfrm>
          <a:custGeom>
            <a:avLst/>
            <a:gdLst/>
            <a:ahLst/>
            <a:cxnLst/>
            <a:rect l="l" t="t" r="r" b="b"/>
            <a:pathLst>
              <a:path w="264822" h="16637" extrusionOk="0">
                <a:moveTo>
                  <a:pt x="35631" y="0"/>
                </a:moveTo>
                <a:cubicBezTo>
                  <a:pt x="43323" y="5031"/>
                  <a:pt x="38012" y="10342"/>
                  <a:pt x="0" y="16636"/>
                </a:cubicBezTo>
                <a:lnTo>
                  <a:pt x="264821" y="16636"/>
                </a:lnTo>
                <a:lnTo>
                  <a:pt x="264821" y="9090"/>
                </a:lnTo>
                <a:cubicBezTo>
                  <a:pt x="264821" y="9090"/>
                  <a:pt x="245479" y="2893"/>
                  <a:pt x="211257" y="2893"/>
                </a:cubicBezTo>
                <a:cubicBezTo>
                  <a:pt x="199213" y="2893"/>
                  <a:pt x="185327" y="3661"/>
                  <a:pt x="169791" y="5736"/>
                </a:cubicBezTo>
                <a:cubicBezTo>
                  <a:pt x="148149" y="8623"/>
                  <a:pt x="127498" y="9894"/>
                  <a:pt x="108899" y="9894"/>
                </a:cubicBezTo>
                <a:cubicBezTo>
                  <a:pt x="76222" y="9894"/>
                  <a:pt x="49881" y="5971"/>
                  <a:pt x="35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25" name="Google Shape;225;p2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6"/>
          <p:cNvSpPr txBox="1">
            <a:spLocks noGrp="1"/>
          </p:cNvSpPr>
          <p:nvPr>
            <p:ph type="subTitle" idx="1"/>
          </p:nvPr>
        </p:nvSpPr>
        <p:spPr>
          <a:xfrm>
            <a:off x="2386650" y="3000075"/>
            <a:ext cx="43707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/>
          <p:nvPr/>
        </p:nvSpPr>
        <p:spPr>
          <a:xfrm flipH="1">
            <a:off x="8467188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-219612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32" name="Google Shape;32;p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153200" y="3275450"/>
            <a:ext cx="2951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5052225" y="3275450"/>
            <a:ext cx="2951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1012950" y="2957700"/>
            <a:ext cx="3231900" cy="225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4911975" y="2959144"/>
            <a:ext cx="3231900" cy="2256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467188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-219612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43" name="Google Shape;43;p6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8467188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219612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5" name="Google Shape;85;p13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able of Contents">
  <p:cSld name="CUSTOM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9" name="Google Shape;89;p14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2057400" y="1690688"/>
            <a:ext cx="2286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2"/>
          </p:nvPr>
        </p:nvSpPr>
        <p:spPr>
          <a:xfrm>
            <a:off x="2057400" y="2015723"/>
            <a:ext cx="2371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3"/>
          </p:nvPr>
        </p:nvSpPr>
        <p:spPr>
          <a:xfrm>
            <a:off x="5962650" y="1690688"/>
            <a:ext cx="2286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4"/>
          </p:nvPr>
        </p:nvSpPr>
        <p:spPr>
          <a:xfrm>
            <a:off x="5962650" y="2015723"/>
            <a:ext cx="2371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5"/>
          </p:nvPr>
        </p:nvSpPr>
        <p:spPr>
          <a:xfrm>
            <a:off x="2057400" y="3555206"/>
            <a:ext cx="2286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6"/>
          </p:nvPr>
        </p:nvSpPr>
        <p:spPr>
          <a:xfrm>
            <a:off x="2057400" y="3875907"/>
            <a:ext cx="2371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7"/>
          </p:nvPr>
        </p:nvSpPr>
        <p:spPr>
          <a:xfrm>
            <a:off x="5962650" y="3555206"/>
            <a:ext cx="2286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8"/>
          </p:nvPr>
        </p:nvSpPr>
        <p:spPr>
          <a:xfrm>
            <a:off x="5962650" y="3875907"/>
            <a:ext cx="2371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9" hasCustomPrompt="1"/>
          </p:nvPr>
        </p:nvSpPr>
        <p:spPr>
          <a:xfrm>
            <a:off x="2057400" y="1316831"/>
            <a:ext cx="544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3" hasCustomPrompt="1"/>
          </p:nvPr>
        </p:nvSpPr>
        <p:spPr>
          <a:xfrm>
            <a:off x="5962650" y="1316831"/>
            <a:ext cx="544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4" hasCustomPrompt="1"/>
          </p:nvPr>
        </p:nvSpPr>
        <p:spPr>
          <a:xfrm>
            <a:off x="2057400" y="3183731"/>
            <a:ext cx="548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5" hasCustomPrompt="1"/>
          </p:nvPr>
        </p:nvSpPr>
        <p:spPr>
          <a:xfrm>
            <a:off x="5962650" y="3183731"/>
            <a:ext cx="548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">
  <p:cSld name="CUSTOM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06" name="Google Shape;106;p1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4267675" y="1957475"/>
            <a:ext cx="4163100" cy="2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-219612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56" name="Google Shape;156;p20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1"/>
          </p:nvPr>
        </p:nvSpPr>
        <p:spPr>
          <a:xfrm>
            <a:off x="723875" y="2664987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2"/>
          </p:nvPr>
        </p:nvSpPr>
        <p:spPr>
          <a:xfrm>
            <a:off x="2704585" y="2665250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3"/>
          </p:nvPr>
        </p:nvSpPr>
        <p:spPr>
          <a:xfrm>
            <a:off x="4685295" y="2669755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4"/>
          </p:nvPr>
        </p:nvSpPr>
        <p:spPr>
          <a:xfrm>
            <a:off x="6666004" y="2669755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5"/>
          </p:nvPr>
        </p:nvSpPr>
        <p:spPr>
          <a:xfrm>
            <a:off x="708725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6"/>
          </p:nvPr>
        </p:nvSpPr>
        <p:spPr>
          <a:xfrm>
            <a:off x="2689435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7"/>
          </p:nvPr>
        </p:nvSpPr>
        <p:spPr>
          <a:xfrm>
            <a:off x="4670145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8"/>
          </p:nvPr>
        </p:nvSpPr>
        <p:spPr>
          <a:xfrm>
            <a:off x="6650854" y="3025124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12" name="Google Shape;212;p25"/>
            <p:cNvSpPr/>
            <p:nvPr/>
          </p:nvSpPr>
          <p:spPr>
            <a:xfrm>
              <a:off x="211" y="2468066"/>
              <a:ext cx="9144157" cy="2589077"/>
            </a:xfrm>
            <a:custGeom>
              <a:avLst/>
              <a:gdLst/>
              <a:ahLst/>
              <a:cxnLst/>
              <a:rect l="l" t="t" r="r" b="b"/>
              <a:pathLst>
                <a:path w="282860" h="80089" extrusionOk="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11" y="3041782"/>
              <a:ext cx="9144157" cy="2101126"/>
            </a:xfrm>
            <a:custGeom>
              <a:avLst/>
              <a:gdLst/>
              <a:ahLst/>
              <a:cxnLst/>
              <a:rect l="l" t="t" r="r" b="b"/>
              <a:pathLst>
                <a:path w="282860" h="64995" extrusionOk="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2378450" y="3440047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2"/>
          </p:nvPr>
        </p:nvSpPr>
        <p:spPr>
          <a:xfrm>
            <a:off x="4969674" y="3440047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2348150" y="3785896"/>
            <a:ext cx="17859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ubTitle" idx="4"/>
          </p:nvPr>
        </p:nvSpPr>
        <p:spPr>
          <a:xfrm>
            <a:off x="4969674" y="3785896"/>
            <a:ext cx="17859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title" idx="5" hasCustomPrompt="1"/>
          </p:nvPr>
        </p:nvSpPr>
        <p:spPr>
          <a:xfrm>
            <a:off x="3443450" y="2448141"/>
            <a:ext cx="690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5"/>
          <p:cNvSpPr txBox="1">
            <a:spLocks noGrp="1"/>
          </p:cNvSpPr>
          <p:nvPr>
            <p:ph type="title" idx="6" hasCustomPrompt="1"/>
          </p:nvPr>
        </p:nvSpPr>
        <p:spPr>
          <a:xfrm>
            <a:off x="4969674" y="2448141"/>
            <a:ext cx="6906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25"/>
          <p:cNvSpPr/>
          <p:nvPr/>
        </p:nvSpPr>
        <p:spPr>
          <a:xfrm flipH="1">
            <a:off x="8467188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-219612" y="2875625"/>
            <a:ext cx="894125" cy="2448850"/>
          </a:xfrm>
          <a:custGeom>
            <a:avLst/>
            <a:gdLst/>
            <a:ahLst/>
            <a:cxnLst/>
            <a:rect l="l" t="t" r="r" b="b"/>
            <a:pathLst>
              <a:path w="35765" h="97954" extrusionOk="0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59" r:id="rId5"/>
    <p:sldLayoutId id="2147483660" r:id="rId6"/>
    <p:sldLayoutId id="2147483661" r:id="rId7"/>
    <p:sldLayoutId id="2147483666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3"/>
          <p:cNvGrpSpPr/>
          <p:nvPr/>
        </p:nvGrpSpPr>
        <p:grpSpPr>
          <a:xfrm>
            <a:off x="7726675" y="2737075"/>
            <a:ext cx="535300" cy="194950"/>
            <a:chOff x="5054325" y="1441125"/>
            <a:chExt cx="535300" cy="194950"/>
          </a:xfrm>
        </p:grpSpPr>
        <p:sp>
          <p:nvSpPr>
            <p:cNvPr id="277" name="Google Shape;277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33"/>
          <p:cNvGrpSpPr/>
          <p:nvPr/>
        </p:nvGrpSpPr>
        <p:grpSpPr>
          <a:xfrm>
            <a:off x="5221600" y="1845625"/>
            <a:ext cx="535300" cy="194950"/>
            <a:chOff x="5054325" y="1441125"/>
            <a:chExt cx="535300" cy="194950"/>
          </a:xfrm>
        </p:grpSpPr>
        <p:sp>
          <p:nvSpPr>
            <p:cNvPr id="280" name="Google Shape;280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33"/>
          <p:cNvGrpSpPr/>
          <p:nvPr/>
        </p:nvGrpSpPr>
        <p:grpSpPr>
          <a:xfrm>
            <a:off x="6803675" y="1785450"/>
            <a:ext cx="535300" cy="194950"/>
            <a:chOff x="5054325" y="1441125"/>
            <a:chExt cx="535300" cy="194950"/>
          </a:xfrm>
        </p:grpSpPr>
        <p:sp>
          <p:nvSpPr>
            <p:cNvPr id="283" name="Google Shape;283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33"/>
          <p:cNvSpPr txBox="1">
            <a:spLocks noGrp="1"/>
          </p:cNvSpPr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GREEN DIARY</a:t>
            </a:r>
            <a:endParaRPr dirty="0"/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1"/>
          </p:nvPr>
        </p:nvSpPr>
        <p:spPr>
          <a:xfrm>
            <a:off x="1496700" y="3117875"/>
            <a:ext cx="30684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</a:t>
            </a:r>
            <a:r>
              <a:rPr lang="es-ES" dirty="0"/>
              <a:t>ARY</a:t>
            </a:r>
            <a:endParaRPr dirty="0"/>
          </a:p>
        </p:txBody>
      </p:sp>
      <p:grpSp>
        <p:nvGrpSpPr>
          <p:cNvPr id="287" name="Google Shape;287;p33"/>
          <p:cNvGrpSpPr/>
          <p:nvPr/>
        </p:nvGrpSpPr>
        <p:grpSpPr>
          <a:xfrm>
            <a:off x="5410199" y="1847860"/>
            <a:ext cx="3472597" cy="2899165"/>
            <a:chOff x="5486399" y="2000260"/>
            <a:chExt cx="3472597" cy="2899165"/>
          </a:xfrm>
        </p:grpSpPr>
        <p:grpSp>
          <p:nvGrpSpPr>
            <p:cNvPr id="288" name="Google Shape;288;p33"/>
            <p:cNvGrpSpPr/>
            <p:nvPr/>
          </p:nvGrpSpPr>
          <p:grpSpPr>
            <a:xfrm>
              <a:off x="7932255" y="3060679"/>
              <a:ext cx="157641" cy="90525"/>
              <a:chOff x="1469050" y="2166475"/>
              <a:chExt cx="281150" cy="161450"/>
            </a:xfrm>
          </p:grpSpPr>
          <p:sp>
            <p:nvSpPr>
              <p:cNvPr id="289" name="Google Shape;289;p33"/>
              <p:cNvSpPr/>
              <p:nvPr/>
            </p:nvSpPr>
            <p:spPr>
              <a:xfrm>
                <a:off x="1520750" y="2193525"/>
                <a:ext cx="18740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2928" extrusionOk="0">
                    <a:moveTo>
                      <a:pt x="999" y="0"/>
                    </a:moveTo>
                    <a:cubicBezTo>
                      <a:pt x="668" y="0"/>
                      <a:pt x="308" y="124"/>
                      <a:pt x="1" y="248"/>
                    </a:cubicBezTo>
                    <a:cubicBezTo>
                      <a:pt x="279" y="136"/>
                      <a:pt x="600" y="67"/>
                      <a:pt x="904" y="67"/>
                    </a:cubicBezTo>
                    <a:cubicBezTo>
                      <a:pt x="1014" y="67"/>
                      <a:pt x="1122" y="76"/>
                      <a:pt x="1224" y="95"/>
                    </a:cubicBezTo>
                    <a:cubicBezTo>
                      <a:pt x="1450" y="95"/>
                      <a:pt x="1683" y="175"/>
                      <a:pt x="1836" y="328"/>
                    </a:cubicBezTo>
                    <a:cubicBezTo>
                      <a:pt x="1683" y="175"/>
                      <a:pt x="1450" y="95"/>
                      <a:pt x="1224" y="22"/>
                    </a:cubicBezTo>
                    <a:cubicBezTo>
                      <a:pt x="1151" y="7"/>
                      <a:pt x="1076" y="0"/>
                      <a:pt x="999" y="0"/>
                    </a:cubicBezTo>
                    <a:close/>
                    <a:moveTo>
                      <a:pt x="1836" y="328"/>
                    </a:moveTo>
                    <a:lnTo>
                      <a:pt x="1836" y="328"/>
                    </a:lnTo>
                    <a:cubicBezTo>
                      <a:pt x="1909" y="401"/>
                      <a:pt x="1909" y="481"/>
                      <a:pt x="1989" y="554"/>
                    </a:cubicBezTo>
                    <a:lnTo>
                      <a:pt x="2215" y="787"/>
                    </a:lnTo>
                    <a:cubicBezTo>
                      <a:pt x="2368" y="940"/>
                      <a:pt x="2601" y="1093"/>
                      <a:pt x="2827" y="1166"/>
                    </a:cubicBezTo>
                    <a:cubicBezTo>
                      <a:pt x="2980" y="1245"/>
                      <a:pt x="3212" y="1245"/>
                      <a:pt x="3439" y="1245"/>
                    </a:cubicBezTo>
                    <a:cubicBezTo>
                      <a:pt x="3212" y="1166"/>
                      <a:pt x="2980" y="1166"/>
                      <a:pt x="2827" y="1093"/>
                    </a:cubicBezTo>
                    <a:cubicBezTo>
                      <a:pt x="2601" y="1013"/>
                      <a:pt x="2448" y="940"/>
                      <a:pt x="2295" y="787"/>
                    </a:cubicBezTo>
                    <a:lnTo>
                      <a:pt x="2062" y="554"/>
                    </a:lnTo>
                    <a:lnTo>
                      <a:pt x="1836" y="328"/>
                    </a:lnTo>
                    <a:close/>
                    <a:moveTo>
                      <a:pt x="3439" y="1245"/>
                    </a:moveTo>
                    <a:cubicBezTo>
                      <a:pt x="3671" y="1319"/>
                      <a:pt x="3824" y="1398"/>
                      <a:pt x="4051" y="1398"/>
                    </a:cubicBezTo>
                    <a:cubicBezTo>
                      <a:pt x="3898" y="1319"/>
                      <a:pt x="3671" y="1245"/>
                      <a:pt x="3439" y="1245"/>
                    </a:cubicBezTo>
                    <a:close/>
                    <a:moveTo>
                      <a:pt x="4051" y="1398"/>
                    </a:moveTo>
                    <a:cubicBezTo>
                      <a:pt x="4283" y="1472"/>
                      <a:pt x="4436" y="1625"/>
                      <a:pt x="4589" y="1704"/>
                    </a:cubicBezTo>
                    <a:cubicBezTo>
                      <a:pt x="4815" y="1857"/>
                      <a:pt x="4968" y="2010"/>
                      <a:pt x="5121" y="2163"/>
                    </a:cubicBezTo>
                    <a:cubicBezTo>
                      <a:pt x="5201" y="2163"/>
                      <a:pt x="5354" y="2237"/>
                      <a:pt x="5427" y="2316"/>
                    </a:cubicBezTo>
                    <a:cubicBezTo>
                      <a:pt x="5507" y="2316"/>
                      <a:pt x="5580" y="2390"/>
                      <a:pt x="5733" y="2390"/>
                    </a:cubicBezTo>
                    <a:cubicBezTo>
                      <a:pt x="5660" y="2316"/>
                      <a:pt x="5507" y="2316"/>
                      <a:pt x="5427" y="2237"/>
                    </a:cubicBezTo>
                    <a:cubicBezTo>
                      <a:pt x="5354" y="2237"/>
                      <a:pt x="5274" y="2163"/>
                      <a:pt x="5121" y="2084"/>
                    </a:cubicBezTo>
                    <a:cubicBezTo>
                      <a:pt x="4968" y="1931"/>
                      <a:pt x="4815" y="1778"/>
                      <a:pt x="4662" y="1704"/>
                    </a:cubicBezTo>
                    <a:cubicBezTo>
                      <a:pt x="4510" y="1551"/>
                      <a:pt x="4283" y="1472"/>
                      <a:pt x="4051" y="1398"/>
                    </a:cubicBezTo>
                    <a:close/>
                    <a:moveTo>
                      <a:pt x="5733" y="2390"/>
                    </a:moveTo>
                    <a:cubicBezTo>
                      <a:pt x="6119" y="2543"/>
                      <a:pt x="6577" y="2469"/>
                      <a:pt x="7036" y="2622"/>
                    </a:cubicBezTo>
                    <a:cubicBezTo>
                      <a:pt x="7189" y="2622"/>
                      <a:pt x="7416" y="2775"/>
                      <a:pt x="7495" y="2928"/>
                    </a:cubicBezTo>
                    <a:cubicBezTo>
                      <a:pt x="7416" y="2775"/>
                      <a:pt x="7189" y="2622"/>
                      <a:pt x="7036" y="2543"/>
                    </a:cubicBezTo>
                    <a:cubicBezTo>
                      <a:pt x="6577" y="2469"/>
                      <a:pt x="6119" y="2469"/>
                      <a:pt x="5733" y="2390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3"/>
              <p:cNvSpPr/>
              <p:nvPr/>
            </p:nvSpPr>
            <p:spPr>
              <a:xfrm>
                <a:off x="1581925" y="2166475"/>
                <a:ext cx="168275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6731" h="4010" extrusionOk="0">
                    <a:moveTo>
                      <a:pt x="609" y="0"/>
                    </a:moveTo>
                    <a:cubicBezTo>
                      <a:pt x="406" y="0"/>
                      <a:pt x="203" y="10"/>
                      <a:pt x="1" y="33"/>
                    </a:cubicBezTo>
                    <a:lnTo>
                      <a:pt x="1071" y="33"/>
                    </a:lnTo>
                    <a:cubicBezTo>
                      <a:pt x="1377" y="33"/>
                      <a:pt x="1757" y="107"/>
                      <a:pt x="2063" y="186"/>
                    </a:cubicBezTo>
                    <a:cubicBezTo>
                      <a:pt x="2448" y="186"/>
                      <a:pt x="2754" y="260"/>
                      <a:pt x="3133" y="413"/>
                    </a:cubicBezTo>
                    <a:cubicBezTo>
                      <a:pt x="3439" y="492"/>
                      <a:pt x="3745" y="645"/>
                      <a:pt x="3977" y="871"/>
                    </a:cubicBezTo>
                    <a:cubicBezTo>
                      <a:pt x="4130" y="1024"/>
                      <a:pt x="4204" y="1177"/>
                      <a:pt x="4357" y="1330"/>
                    </a:cubicBezTo>
                    <a:cubicBezTo>
                      <a:pt x="4436" y="1410"/>
                      <a:pt x="4589" y="1563"/>
                      <a:pt x="4742" y="1636"/>
                    </a:cubicBezTo>
                    <a:lnTo>
                      <a:pt x="4357" y="1257"/>
                    </a:lnTo>
                    <a:cubicBezTo>
                      <a:pt x="4283" y="1104"/>
                      <a:pt x="4204" y="951"/>
                      <a:pt x="4051" y="871"/>
                    </a:cubicBezTo>
                    <a:cubicBezTo>
                      <a:pt x="3745" y="645"/>
                      <a:pt x="3439" y="492"/>
                      <a:pt x="3133" y="339"/>
                    </a:cubicBezTo>
                    <a:cubicBezTo>
                      <a:pt x="2754" y="260"/>
                      <a:pt x="2448" y="186"/>
                      <a:pt x="2063" y="107"/>
                    </a:cubicBezTo>
                    <a:cubicBezTo>
                      <a:pt x="1580" y="55"/>
                      <a:pt x="1094" y="0"/>
                      <a:pt x="609" y="0"/>
                    </a:cubicBezTo>
                    <a:close/>
                    <a:moveTo>
                      <a:pt x="4742" y="1636"/>
                    </a:moveTo>
                    <a:lnTo>
                      <a:pt x="4742" y="1636"/>
                    </a:lnTo>
                    <a:cubicBezTo>
                      <a:pt x="4969" y="1942"/>
                      <a:pt x="5275" y="2095"/>
                      <a:pt x="5580" y="2327"/>
                    </a:cubicBezTo>
                    <a:cubicBezTo>
                      <a:pt x="5813" y="2480"/>
                      <a:pt x="6119" y="2707"/>
                      <a:pt x="6272" y="3013"/>
                    </a:cubicBezTo>
                    <a:cubicBezTo>
                      <a:pt x="6498" y="3319"/>
                      <a:pt x="6651" y="3625"/>
                      <a:pt x="6731" y="4010"/>
                    </a:cubicBezTo>
                    <a:cubicBezTo>
                      <a:pt x="6651" y="3625"/>
                      <a:pt x="6498" y="3319"/>
                      <a:pt x="6345" y="3013"/>
                    </a:cubicBezTo>
                    <a:cubicBezTo>
                      <a:pt x="6119" y="2707"/>
                      <a:pt x="5886" y="2480"/>
                      <a:pt x="5580" y="2248"/>
                    </a:cubicBezTo>
                    <a:cubicBezTo>
                      <a:pt x="5275" y="2095"/>
                      <a:pt x="4969" y="1869"/>
                      <a:pt x="4742" y="1636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3"/>
              <p:cNvSpPr/>
              <p:nvPr/>
            </p:nvSpPr>
            <p:spPr>
              <a:xfrm>
                <a:off x="1469050" y="2259075"/>
                <a:ext cx="12622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754" extrusionOk="0">
                    <a:moveTo>
                      <a:pt x="1" y="0"/>
                    </a:moveTo>
                    <a:lnTo>
                      <a:pt x="1377" y="459"/>
                    </a:lnTo>
                    <a:cubicBezTo>
                      <a:pt x="1916" y="612"/>
                      <a:pt x="2374" y="765"/>
                      <a:pt x="2833" y="918"/>
                    </a:cubicBezTo>
                    <a:cubicBezTo>
                      <a:pt x="2374" y="685"/>
                      <a:pt x="1916" y="532"/>
                      <a:pt x="1377" y="379"/>
                    </a:cubicBezTo>
                    <a:cubicBezTo>
                      <a:pt x="918" y="226"/>
                      <a:pt x="460" y="153"/>
                      <a:pt x="1" y="0"/>
                    </a:cubicBezTo>
                    <a:close/>
                    <a:moveTo>
                      <a:pt x="2833" y="918"/>
                    </a:moveTo>
                    <a:cubicBezTo>
                      <a:pt x="3292" y="1144"/>
                      <a:pt x="3751" y="1377"/>
                      <a:pt x="4130" y="1603"/>
                    </a:cubicBezTo>
                    <a:cubicBezTo>
                      <a:pt x="3751" y="1297"/>
                      <a:pt x="3292" y="1071"/>
                      <a:pt x="2833" y="918"/>
                    </a:cubicBezTo>
                    <a:close/>
                    <a:moveTo>
                      <a:pt x="4130" y="1603"/>
                    </a:moveTo>
                    <a:lnTo>
                      <a:pt x="4130" y="1603"/>
                    </a:lnTo>
                    <a:cubicBezTo>
                      <a:pt x="4363" y="1756"/>
                      <a:pt x="4516" y="1909"/>
                      <a:pt x="4669" y="2062"/>
                    </a:cubicBezTo>
                    <a:cubicBezTo>
                      <a:pt x="4895" y="2294"/>
                      <a:pt x="5048" y="2447"/>
                      <a:pt x="5048" y="2753"/>
                    </a:cubicBezTo>
                    <a:cubicBezTo>
                      <a:pt x="5048" y="2447"/>
                      <a:pt x="4895" y="2294"/>
                      <a:pt x="4742" y="2062"/>
                    </a:cubicBezTo>
                    <a:cubicBezTo>
                      <a:pt x="4589" y="1909"/>
                      <a:pt x="4363" y="1756"/>
                      <a:pt x="4130" y="1603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3"/>
              <p:cNvSpPr/>
              <p:nvPr/>
            </p:nvSpPr>
            <p:spPr>
              <a:xfrm>
                <a:off x="1585750" y="2268550"/>
                <a:ext cx="726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610" extrusionOk="0">
                    <a:moveTo>
                      <a:pt x="1" y="0"/>
                    </a:moveTo>
                    <a:cubicBezTo>
                      <a:pt x="307" y="80"/>
                      <a:pt x="533" y="153"/>
                      <a:pt x="839" y="233"/>
                    </a:cubicBezTo>
                    <a:cubicBezTo>
                      <a:pt x="1145" y="306"/>
                      <a:pt x="1377" y="386"/>
                      <a:pt x="1683" y="459"/>
                    </a:cubicBezTo>
                    <a:cubicBezTo>
                      <a:pt x="1145" y="233"/>
                      <a:pt x="612" y="80"/>
                      <a:pt x="1" y="0"/>
                    </a:cubicBezTo>
                    <a:close/>
                    <a:moveTo>
                      <a:pt x="1683" y="459"/>
                    </a:moveTo>
                    <a:lnTo>
                      <a:pt x="2368" y="918"/>
                    </a:lnTo>
                    <a:cubicBezTo>
                      <a:pt x="2601" y="1071"/>
                      <a:pt x="2827" y="1304"/>
                      <a:pt x="2907" y="1609"/>
                    </a:cubicBezTo>
                    <a:cubicBezTo>
                      <a:pt x="2827" y="1304"/>
                      <a:pt x="2601" y="1071"/>
                      <a:pt x="2448" y="918"/>
                    </a:cubicBezTo>
                    <a:cubicBezTo>
                      <a:pt x="2215" y="692"/>
                      <a:pt x="1910" y="539"/>
                      <a:pt x="1683" y="459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3"/>
            <p:cNvGrpSpPr/>
            <p:nvPr/>
          </p:nvGrpSpPr>
          <p:grpSpPr>
            <a:xfrm rot="1428786">
              <a:off x="8051411" y="3251257"/>
              <a:ext cx="157651" cy="90531"/>
              <a:chOff x="1469050" y="2166475"/>
              <a:chExt cx="281150" cy="161450"/>
            </a:xfrm>
          </p:grpSpPr>
          <p:sp>
            <p:nvSpPr>
              <p:cNvPr id="294" name="Google Shape;294;p33"/>
              <p:cNvSpPr/>
              <p:nvPr/>
            </p:nvSpPr>
            <p:spPr>
              <a:xfrm>
                <a:off x="1520750" y="2193525"/>
                <a:ext cx="18740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2928" extrusionOk="0">
                    <a:moveTo>
                      <a:pt x="999" y="0"/>
                    </a:moveTo>
                    <a:cubicBezTo>
                      <a:pt x="668" y="0"/>
                      <a:pt x="308" y="124"/>
                      <a:pt x="1" y="248"/>
                    </a:cubicBezTo>
                    <a:cubicBezTo>
                      <a:pt x="279" y="136"/>
                      <a:pt x="600" y="67"/>
                      <a:pt x="904" y="67"/>
                    </a:cubicBezTo>
                    <a:cubicBezTo>
                      <a:pt x="1014" y="67"/>
                      <a:pt x="1122" y="76"/>
                      <a:pt x="1224" y="95"/>
                    </a:cubicBezTo>
                    <a:cubicBezTo>
                      <a:pt x="1450" y="95"/>
                      <a:pt x="1683" y="175"/>
                      <a:pt x="1836" y="328"/>
                    </a:cubicBezTo>
                    <a:cubicBezTo>
                      <a:pt x="1683" y="175"/>
                      <a:pt x="1450" y="95"/>
                      <a:pt x="1224" y="22"/>
                    </a:cubicBezTo>
                    <a:cubicBezTo>
                      <a:pt x="1151" y="7"/>
                      <a:pt x="1076" y="0"/>
                      <a:pt x="999" y="0"/>
                    </a:cubicBezTo>
                    <a:close/>
                    <a:moveTo>
                      <a:pt x="1836" y="328"/>
                    </a:moveTo>
                    <a:lnTo>
                      <a:pt x="1836" y="328"/>
                    </a:lnTo>
                    <a:cubicBezTo>
                      <a:pt x="1909" y="401"/>
                      <a:pt x="1909" y="481"/>
                      <a:pt x="1989" y="554"/>
                    </a:cubicBezTo>
                    <a:lnTo>
                      <a:pt x="2215" y="787"/>
                    </a:lnTo>
                    <a:cubicBezTo>
                      <a:pt x="2368" y="940"/>
                      <a:pt x="2601" y="1093"/>
                      <a:pt x="2827" y="1166"/>
                    </a:cubicBezTo>
                    <a:cubicBezTo>
                      <a:pt x="2980" y="1245"/>
                      <a:pt x="3212" y="1245"/>
                      <a:pt x="3439" y="1245"/>
                    </a:cubicBezTo>
                    <a:cubicBezTo>
                      <a:pt x="3212" y="1166"/>
                      <a:pt x="2980" y="1166"/>
                      <a:pt x="2827" y="1093"/>
                    </a:cubicBezTo>
                    <a:cubicBezTo>
                      <a:pt x="2601" y="1013"/>
                      <a:pt x="2448" y="940"/>
                      <a:pt x="2295" y="787"/>
                    </a:cubicBezTo>
                    <a:lnTo>
                      <a:pt x="2062" y="554"/>
                    </a:lnTo>
                    <a:lnTo>
                      <a:pt x="1836" y="328"/>
                    </a:lnTo>
                    <a:close/>
                    <a:moveTo>
                      <a:pt x="3439" y="1245"/>
                    </a:moveTo>
                    <a:cubicBezTo>
                      <a:pt x="3671" y="1319"/>
                      <a:pt x="3824" y="1398"/>
                      <a:pt x="4051" y="1398"/>
                    </a:cubicBezTo>
                    <a:cubicBezTo>
                      <a:pt x="3898" y="1319"/>
                      <a:pt x="3671" y="1245"/>
                      <a:pt x="3439" y="1245"/>
                    </a:cubicBezTo>
                    <a:close/>
                    <a:moveTo>
                      <a:pt x="4051" y="1398"/>
                    </a:moveTo>
                    <a:cubicBezTo>
                      <a:pt x="4283" y="1472"/>
                      <a:pt x="4436" y="1625"/>
                      <a:pt x="4589" y="1704"/>
                    </a:cubicBezTo>
                    <a:cubicBezTo>
                      <a:pt x="4815" y="1857"/>
                      <a:pt x="4968" y="2010"/>
                      <a:pt x="5121" y="2163"/>
                    </a:cubicBezTo>
                    <a:cubicBezTo>
                      <a:pt x="5201" y="2163"/>
                      <a:pt x="5354" y="2237"/>
                      <a:pt x="5427" y="2316"/>
                    </a:cubicBezTo>
                    <a:cubicBezTo>
                      <a:pt x="5507" y="2316"/>
                      <a:pt x="5580" y="2390"/>
                      <a:pt x="5733" y="2390"/>
                    </a:cubicBezTo>
                    <a:cubicBezTo>
                      <a:pt x="5660" y="2316"/>
                      <a:pt x="5507" y="2316"/>
                      <a:pt x="5427" y="2237"/>
                    </a:cubicBezTo>
                    <a:cubicBezTo>
                      <a:pt x="5354" y="2237"/>
                      <a:pt x="5274" y="2163"/>
                      <a:pt x="5121" y="2084"/>
                    </a:cubicBezTo>
                    <a:cubicBezTo>
                      <a:pt x="4968" y="1931"/>
                      <a:pt x="4815" y="1778"/>
                      <a:pt x="4662" y="1704"/>
                    </a:cubicBezTo>
                    <a:cubicBezTo>
                      <a:pt x="4510" y="1551"/>
                      <a:pt x="4283" y="1472"/>
                      <a:pt x="4051" y="1398"/>
                    </a:cubicBezTo>
                    <a:close/>
                    <a:moveTo>
                      <a:pt x="5733" y="2390"/>
                    </a:moveTo>
                    <a:cubicBezTo>
                      <a:pt x="6119" y="2543"/>
                      <a:pt x="6577" y="2469"/>
                      <a:pt x="7036" y="2622"/>
                    </a:cubicBezTo>
                    <a:cubicBezTo>
                      <a:pt x="7189" y="2622"/>
                      <a:pt x="7416" y="2775"/>
                      <a:pt x="7495" y="2928"/>
                    </a:cubicBezTo>
                    <a:cubicBezTo>
                      <a:pt x="7416" y="2775"/>
                      <a:pt x="7189" y="2622"/>
                      <a:pt x="7036" y="2543"/>
                    </a:cubicBezTo>
                    <a:cubicBezTo>
                      <a:pt x="6577" y="2469"/>
                      <a:pt x="6119" y="2469"/>
                      <a:pt x="5733" y="2390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3"/>
              <p:cNvSpPr/>
              <p:nvPr/>
            </p:nvSpPr>
            <p:spPr>
              <a:xfrm>
                <a:off x="1581925" y="2166475"/>
                <a:ext cx="168275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6731" h="4010" extrusionOk="0">
                    <a:moveTo>
                      <a:pt x="609" y="0"/>
                    </a:moveTo>
                    <a:cubicBezTo>
                      <a:pt x="406" y="0"/>
                      <a:pt x="203" y="10"/>
                      <a:pt x="1" y="33"/>
                    </a:cubicBezTo>
                    <a:lnTo>
                      <a:pt x="1071" y="33"/>
                    </a:lnTo>
                    <a:cubicBezTo>
                      <a:pt x="1377" y="33"/>
                      <a:pt x="1757" y="107"/>
                      <a:pt x="2063" y="186"/>
                    </a:cubicBezTo>
                    <a:cubicBezTo>
                      <a:pt x="2448" y="186"/>
                      <a:pt x="2754" y="260"/>
                      <a:pt x="3133" y="413"/>
                    </a:cubicBezTo>
                    <a:cubicBezTo>
                      <a:pt x="3439" y="492"/>
                      <a:pt x="3745" y="645"/>
                      <a:pt x="3977" y="871"/>
                    </a:cubicBezTo>
                    <a:cubicBezTo>
                      <a:pt x="4130" y="1024"/>
                      <a:pt x="4204" y="1177"/>
                      <a:pt x="4357" y="1330"/>
                    </a:cubicBezTo>
                    <a:cubicBezTo>
                      <a:pt x="4436" y="1410"/>
                      <a:pt x="4589" y="1563"/>
                      <a:pt x="4742" y="1636"/>
                    </a:cubicBezTo>
                    <a:lnTo>
                      <a:pt x="4357" y="1257"/>
                    </a:lnTo>
                    <a:cubicBezTo>
                      <a:pt x="4283" y="1104"/>
                      <a:pt x="4204" y="951"/>
                      <a:pt x="4051" y="871"/>
                    </a:cubicBezTo>
                    <a:cubicBezTo>
                      <a:pt x="3745" y="645"/>
                      <a:pt x="3439" y="492"/>
                      <a:pt x="3133" y="339"/>
                    </a:cubicBezTo>
                    <a:cubicBezTo>
                      <a:pt x="2754" y="260"/>
                      <a:pt x="2448" y="186"/>
                      <a:pt x="2063" y="107"/>
                    </a:cubicBezTo>
                    <a:cubicBezTo>
                      <a:pt x="1580" y="55"/>
                      <a:pt x="1094" y="0"/>
                      <a:pt x="609" y="0"/>
                    </a:cubicBezTo>
                    <a:close/>
                    <a:moveTo>
                      <a:pt x="4742" y="1636"/>
                    </a:moveTo>
                    <a:lnTo>
                      <a:pt x="4742" y="1636"/>
                    </a:lnTo>
                    <a:cubicBezTo>
                      <a:pt x="4969" y="1942"/>
                      <a:pt x="5275" y="2095"/>
                      <a:pt x="5580" y="2327"/>
                    </a:cubicBezTo>
                    <a:cubicBezTo>
                      <a:pt x="5813" y="2480"/>
                      <a:pt x="6119" y="2707"/>
                      <a:pt x="6272" y="3013"/>
                    </a:cubicBezTo>
                    <a:cubicBezTo>
                      <a:pt x="6498" y="3319"/>
                      <a:pt x="6651" y="3625"/>
                      <a:pt x="6731" y="4010"/>
                    </a:cubicBezTo>
                    <a:cubicBezTo>
                      <a:pt x="6651" y="3625"/>
                      <a:pt x="6498" y="3319"/>
                      <a:pt x="6345" y="3013"/>
                    </a:cubicBezTo>
                    <a:cubicBezTo>
                      <a:pt x="6119" y="2707"/>
                      <a:pt x="5886" y="2480"/>
                      <a:pt x="5580" y="2248"/>
                    </a:cubicBezTo>
                    <a:cubicBezTo>
                      <a:pt x="5275" y="2095"/>
                      <a:pt x="4969" y="1869"/>
                      <a:pt x="4742" y="1636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3"/>
              <p:cNvSpPr/>
              <p:nvPr/>
            </p:nvSpPr>
            <p:spPr>
              <a:xfrm>
                <a:off x="1469050" y="2259075"/>
                <a:ext cx="126225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754" extrusionOk="0">
                    <a:moveTo>
                      <a:pt x="1" y="0"/>
                    </a:moveTo>
                    <a:lnTo>
                      <a:pt x="1377" y="459"/>
                    </a:lnTo>
                    <a:cubicBezTo>
                      <a:pt x="1916" y="612"/>
                      <a:pt x="2374" y="765"/>
                      <a:pt x="2833" y="918"/>
                    </a:cubicBezTo>
                    <a:cubicBezTo>
                      <a:pt x="2374" y="685"/>
                      <a:pt x="1916" y="532"/>
                      <a:pt x="1377" y="379"/>
                    </a:cubicBezTo>
                    <a:cubicBezTo>
                      <a:pt x="918" y="226"/>
                      <a:pt x="460" y="153"/>
                      <a:pt x="1" y="0"/>
                    </a:cubicBezTo>
                    <a:close/>
                    <a:moveTo>
                      <a:pt x="2833" y="918"/>
                    </a:moveTo>
                    <a:cubicBezTo>
                      <a:pt x="3292" y="1144"/>
                      <a:pt x="3751" y="1377"/>
                      <a:pt x="4130" y="1603"/>
                    </a:cubicBezTo>
                    <a:cubicBezTo>
                      <a:pt x="3751" y="1297"/>
                      <a:pt x="3292" y="1071"/>
                      <a:pt x="2833" y="918"/>
                    </a:cubicBezTo>
                    <a:close/>
                    <a:moveTo>
                      <a:pt x="4130" y="1603"/>
                    </a:moveTo>
                    <a:lnTo>
                      <a:pt x="4130" y="1603"/>
                    </a:lnTo>
                    <a:cubicBezTo>
                      <a:pt x="4363" y="1756"/>
                      <a:pt x="4516" y="1909"/>
                      <a:pt x="4669" y="2062"/>
                    </a:cubicBezTo>
                    <a:cubicBezTo>
                      <a:pt x="4895" y="2294"/>
                      <a:pt x="5048" y="2447"/>
                      <a:pt x="5048" y="2753"/>
                    </a:cubicBezTo>
                    <a:cubicBezTo>
                      <a:pt x="5048" y="2447"/>
                      <a:pt x="4895" y="2294"/>
                      <a:pt x="4742" y="2062"/>
                    </a:cubicBezTo>
                    <a:cubicBezTo>
                      <a:pt x="4589" y="1909"/>
                      <a:pt x="4363" y="1756"/>
                      <a:pt x="4130" y="1603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3"/>
              <p:cNvSpPr/>
              <p:nvPr/>
            </p:nvSpPr>
            <p:spPr>
              <a:xfrm>
                <a:off x="1585750" y="2268550"/>
                <a:ext cx="726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610" extrusionOk="0">
                    <a:moveTo>
                      <a:pt x="1" y="0"/>
                    </a:moveTo>
                    <a:cubicBezTo>
                      <a:pt x="307" y="80"/>
                      <a:pt x="533" y="153"/>
                      <a:pt x="839" y="233"/>
                    </a:cubicBezTo>
                    <a:cubicBezTo>
                      <a:pt x="1145" y="306"/>
                      <a:pt x="1377" y="386"/>
                      <a:pt x="1683" y="459"/>
                    </a:cubicBezTo>
                    <a:cubicBezTo>
                      <a:pt x="1145" y="233"/>
                      <a:pt x="612" y="80"/>
                      <a:pt x="1" y="0"/>
                    </a:cubicBezTo>
                    <a:close/>
                    <a:moveTo>
                      <a:pt x="1683" y="459"/>
                    </a:moveTo>
                    <a:lnTo>
                      <a:pt x="2368" y="918"/>
                    </a:lnTo>
                    <a:cubicBezTo>
                      <a:pt x="2601" y="1071"/>
                      <a:pt x="2827" y="1304"/>
                      <a:pt x="2907" y="1609"/>
                    </a:cubicBezTo>
                    <a:cubicBezTo>
                      <a:pt x="2827" y="1304"/>
                      <a:pt x="2601" y="1071"/>
                      <a:pt x="2448" y="918"/>
                    </a:cubicBezTo>
                    <a:cubicBezTo>
                      <a:pt x="2215" y="692"/>
                      <a:pt x="1910" y="539"/>
                      <a:pt x="1683" y="459"/>
                    </a:cubicBezTo>
                    <a:close/>
                  </a:path>
                </a:pathLst>
              </a:custGeom>
              <a:solidFill>
                <a:srgbClr val="462754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33"/>
            <p:cNvGrpSpPr/>
            <p:nvPr/>
          </p:nvGrpSpPr>
          <p:grpSpPr>
            <a:xfrm>
              <a:off x="5486399" y="2000260"/>
              <a:ext cx="3472597" cy="2899165"/>
              <a:chOff x="-6383075" y="-848075"/>
              <a:chExt cx="6268225" cy="5233150"/>
            </a:xfrm>
          </p:grpSpPr>
          <p:sp>
            <p:nvSpPr>
              <p:cNvPr id="299" name="Google Shape;299;p33"/>
              <p:cNvSpPr/>
              <p:nvPr/>
            </p:nvSpPr>
            <p:spPr>
              <a:xfrm>
                <a:off x="-2639750" y="775625"/>
                <a:ext cx="233850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9354" h="6986" extrusionOk="0">
                    <a:moveTo>
                      <a:pt x="3344" y="0"/>
                    </a:moveTo>
                    <a:cubicBezTo>
                      <a:pt x="3336" y="0"/>
                      <a:pt x="3327" y="1"/>
                      <a:pt x="3319" y="1"/>
                    </a:cubicBezTo>
                    <a:cubicBezTo>
                      <a:pt x="2576" y="72"/>
                      <a:pt x="3931" y="3054"/>
                      <a:pt x="3931" y="3054"/>
                    </a:cubicBezTo>
                    <a:cubicBezTo>
                      <a:pt x="3931" y="3054"/>
                      <a:pt x="2723" y="516"/>
                      <a:pt x="2072" y="516"/>
                    </a:cubicBezTo>
                    <a:cubicBezTo>
                      <a:pt x="2034" y="516"/>
                      <a:pt x="1997" y="525"/>
                      <a:pt x="1963" y="544"/>
                    </a:cubicBezTo>
                    <a:cubicBezTo>
                      <a:pt x="1090" y="1042"/>
                      <a:pt x="3083" y="3260"/>
                      <a:pt x="3410" y="3614"/>
                    </a:cubicBezTo>
                    <a:lnTo>
                      <a:pt x="3410" y="3614"/>
                    </a:lnTo>
                    <a:cubicBezTo>
                      <a:pt x="3139" y="3326"/>
                      <a:pt x="1693" y="1827"/>
                      <a:pt x="929" y="1827"/>
                    </a:cubicBezTo>
                    <a:cubicBezTo>
                      <a:pt x="799" y="1827"/>
                      <a:pt x="689" y="1870"/>
                      <a:pt x="607" y="1970"/>
                    </a:cubicBezTo>
                    <a:cubicBezTo>
                      <a:pt x="0" y="2713"/>
                      <a:pt x="4067" y="5494"/>
                      <a:pt x="4067" y="5494"/>
                    </a:cubicBezTo>
                    <a:cubicBezTo>
                      <a:pt x="4067" y="5494"/>
                      <a:pt x="2033" y="5901"/>
                      <a:pt x="2305" y="6443"/>
                    </a:cubicBezTo>
                    <a:cubicBezTo>
                      <a:pt x="2388" y="6627"/>
                      <a:pt x="2526" y="6695"/>
                      <a:pt x="2711" y="6695"/>
                    </a:cubicBezTo>
                    <a:cubicBezTo>
                      <a:pt x="3232" y="6695"/>
                      <a:pt x="4132" y="6161"/>
                      <a:pt x="5274" y="6161"/>
                    </a:cubicBezTo>
                    <a:cubicBezTo>
                      <a:pt x="5367" y="6161"/>
                      <a:pt x="5462" y="6165"/>
                      <a:pt x="5558" y="6172"/>
                    </a:cubicBezTo>
                    <a:cubicBezTo>
                      <a:pt x="5630" y="6163"/>
                      <a:pt x="5707" y="6159"/>
                      <a:pt x="5787" y="6159"/>
                    </a:cubicBezTo>
                    <a:cubicBezTo>
                      <a:pt x="6905" y="6159"/>
                      <a:pt x="8676" y="6986"/>
                      <a:pt x="8676" y="6986"/>
                    </a:cubicBezTo>
                    <a:lnTo>
                      <a:pt x="9354" y="5288"/>
                    </a:lnTo>
                    <a:lnTo>
                      <a:pt x="5423" y="2648"/>
                    </a:lnTo>
                    <a:cubicBezTo>
                      <a:pt x="5423" y="2648"/>
                      <a:pt x="5222" y="136"/>
                      <a:pt x="4632" y="136"/>
                    </a:cubicBezTo>
                    <a:cubicBezTo>
                      <a:pt x="4624" y="136"/>
                      <a:pt x="4617" y="136"/>
                      <a:pt x="4609" y="137"/>
                    </a:cubicBezTo>
                    <a:cubicBezTo>
                      <a:pt x="4150" y="190"/>
                      <a:pt x="4415" y="1649"/>
                      <a:pt x="4577" y="2377"/>
                    </a:cubicBezTo>
                    <a:lnTo>
                      <a:pt x="4577" y="2377"/>
                    </a:lnTo>
                    <a:cubicBezTo>
                      <a:pt x="4380" y="1605"/>
                      <a:pt x="3903" y="0"/>
                      <a:pt x="3344" y="0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3"/>
              <p:cNvSpPr/>
              <p:nvPr/>
            </p:nvSpPr>
            <p:spPr>
              <a:xfrm>
                <a:off x="-2441575" y="884100"/>
                <a:ext cx="711750" cy="767725"/>
              </a:xfrm>
              <a:custGeom>
                <a:avLst/>
                <a:gdLst/>
                <a:ahLst/>
                <a:cxnLst/>
                <a:rect l="l" t="t" r="r" b="b"/>
                <a:pathLst>
                  <a:path w="28470" h="30709" extrusionOk="0">
                    <a:moveTo>
                      <a:pt x="885" y="0"/>
                    </a:moveTo>
                    <a:cubicBezTo>
                      <a:pt x="885" y="0"/>
                      <a:pt x="1" y="1562"/>
                      <a:pt x="136" y="3324"/>
                    </a:cubicBezTo>
                    <a:cubicBezTo>
                      <a:pt x="140" y="3324"/>
                      <a:pt x="143" y="3324"/>
                      <a:pt x="147" y="3324"/>
                    </a:cubicBezTo>
                    <a:cubicBezTo>
                      <a:pt x="1310" y="3324"/>
                      <a:pt x="15320" y="14370"/>
                      <a:pt x="15320" y="14370"/>
                    </a:cubicBezTo>
                    <a:lnTo>
                      <a:pt x="18508" y="30708"/>
                    </a:lnTo>
                    <a:lnTo>
                      <a:pt x="28469" y="28946"/>
                    </a:lnTo>
                    <a:cubicBezTo>
                      <a:pt x="28469" y="28268"/>
                      <a:pt x="24673" y="13015"/>
                      <a:pt x="18508" y="7934"/>
                    </a:cubicBezTo>
                    <a:cubicBezTo>
                      <a:pt x="12337" y="2782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>
                <a:off x="-5554375" y="292775"/>
                <a:ext cx="801475" cy="4071975"/>
              </a:xfrm>
              <a:custGeom>
                <a:avLst/>
                <a:gdLst/>
                <a:ahLst/>
                <a:cxnLst/>
                <a:rect l="l" t="t" r="r" b="b"/>
                <a:pathLst>
                  <a:path w="32059" h="162879" extrusionOk="0">
                    <a:moveTo>
                      <a:pt x="2912" y="0"/>
                    </a:moveTo>
                    <a:lnTo>
                      <a:pt x="0" y="271"/>
                    </a:lnTo>
                    <a:lnTo>
                      <a:pt x="28197" y="162878"/>
                    </a:lnTo>
                    <a:lnTo>
                      <a:pt x="32058" y="162878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>
                <a:off x="-6383075" y="269050"/>
                <a:ext cx="903275" cy="4095700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163828" extrusionOk="0">
                    <a:moveTo>
                      <a:pt x="34504" y="0"/>
                    </a:moveTo>
                    <a:cubicBezTo>
                      <a:pt x="33755" y="0"/>
                      <a:pt x="33078" y="407"/>
                      <a:pt x="32877" y="814"/>
                    </a:cubicBezTo>
                    <a:lnTo>
                      <a:pt x="0" y="163827"/>
                    </a:lnTo>
                    <a:lnTo>
                      <a:pt x="3866" y="163827"/>
                    </a:lnTo>
                    <a:lnTo>
                      <a:pt x="36130" y="743"/>
                    </a:lnTo>
                    <a:cubicBezTo>
                      <a:pt x="35859" y="336"/>
                      <a:pt x="35317" y="65"/>
                      <a:pt x="34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3"/>
              <p:cNvSpPr/>
              <p:nvPr/>
            </p:nvSpPr>
            <p:spPr>
              <a:xfrm>
                <a:off x="-5137525" y="2427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 w="3400" cap="rnd" cmpd="sng">
                <a:solidFill>
                  <a:srgbClr val="A8AAAB"/>
                </a:solidFill>
                <a:prstDash val="solid"/>
                <a:miter lim="542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3"/>
              <p:cNvSpPr/>
              <p:nvPr/>
            </p:nvSpPr>
            <p:spPr>
              <a:xfrm>
                <a:off x="-4773275" y="2423200"/>
                <a:ext cx="391550" cy="262300"/>
              </a:xfrm>
              <a:custGeom>
                <a:avLst/>
                <a:gdLst/>
                <a:ahLst/>
                <a:cxnLst/>
                <a:rect l="l" t="t" r="r" b="b"/>
                <a:pathLst>
                  <a:path w="15662" h="10492" extrusionOk="0">
                    <a:moveTo>
                      <a:pt x="15490" y="0"/>
                    </a:moveTo>
                    <a:cubicBezTo>
                      <a:pt x="15456" y="0"/>
                      <a:pt x="15423" y="18"/>
                      <a:pt x="15390" y="53"/>
                    </a:cubicBezTo>
                    <a:lnTo>
                      <a:pt x="136" y="10286"/>
                    </a:lnTo>
                    <a:cubicBezTo>
                      <a:pt x="71" y="10286"/>
                      <a:pt x="1" y="10421"/>
                      <a:pt x="71" y="10492"/>
                    </a:cubicBezTo>
                    <a:lnTo>
                      <a:pt x="272" y="10492"/>
                    </a:lnTo>
                    <a:lnTo>
                      <a:pt x="15591" y="254"/>
                    </a:lnTo>
                    <a:cubicBezTo>
                      <a:pt x="15661" y="254"/>
                      <a:pt x="15661" y="118"/>
                      <a:pt x="15591" y="53"/>
                    </a:cubicBezTo>
                    <a:cubicBezTo>
                      <a:pt x="15558" y="18"/>
                      <a:pt x="15524" y="0"/>
                      <a:pt x="15490" y="0"/>
                    </a:cubicBezTo>
                    <a:close/>
                  </a:path>
                </a:pathLst>
              </a:custGeom>
              <a:solidFill>
                <a:srgbClr val="A8A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-6261075" y="3558100"/>
                <a:ext cx="74060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29624" h="2647" extrusionOk="0">
                    <a:moveTo>
                      <a:pt x="543" y="1"/>
                    </a:moveTo>
                    <a:lnTo>
                      <a:pt x="0" y="2647"/>
                    </a:lnTo>
                    <a:lnTo>
                      <a:pt x="29081" y="2647"/>
                    </a:lnTo>
                    <a:lnTo>
                      <a:pt x="296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-5684925" y="3558100"/>
                <a:ext cx="228850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647" extrusionOk="0">
                    <a:moveTo>
                      <a:pt x="542" y="1"/>
                    </a:moveTo>
                    <a:lnTo>
                      <a:pt x="0" y="2647"/>
                    </a:lnTo>
                    <a:lnTo>
                      <a:pt x="8611" y="2647"/>
                    </a:lnTo>
                    <a:lnTo>
                      <a:pt x="9153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3"/>
              <p:cNvSpPr/>
              <p:nvPr/>
            </p:nvSpPr>
            <p:spPr>
              <a:xfrm>
                <a:off x="-6127150" y="2895600"/>
                <a:ext cx="74047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642" extrusionOk="0">
                    <a:moveTo>
                      <a:pt x="543" y="1"/>
                    </a:moveTo>
                    <a:lnTo>
                      <a:pt x="1" y="2641"/>
                    </a:lnTo>
                    <a:lnTo>
                      <a:pt x="29077" y="2641"/>
                    </a:lnTo>
                    <a:lnTo>
                      <a:pt x="296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3"/>
              <p:cNvSpPr/>
              <p:nvPr/>
            </p:nvSpPr>
            <p:spPr>
              <a:xfrm>
                <a:off x="-5551000" y="2895600"/>
                <a:ext cx="22872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2642" extrusionOk="0">
                    <a:moveTo>
                      <a:pt x="543" y="1"/>
                    </a:moveTo>
                    <a:lnTo>
                      <a:pt x="1" y="2641"/>
                    </a:lnTo>
                    <a:lnTo>
                      <a:pt x="8606" y="2641"/>
                    </a:lnTo>
                    <a:lnTo>
                      <a:pt x="9148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-5993350" y="2231325"/>
                <a:ext cx="74062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2642" extrusionOk="0">
                    <a:moveTo>
                      <a:pt x="543" y="1"/>
                    </a:moveTo>
                    <a:lnTo>
                      <a:pt x="1" y="2642"/>
                    </a:lnTo>
                    <a:lnTo>
                      <a:pt x="29082" y="2642"/>
                    </a:lnTo>
                    <a:lnTo>
                      <a:pt x="296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-5417200" y="2231325"/>
                <a:ext cx="22885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642" extrusionOk="0">
                    <a:moveTo>
                      <a:pt x="543" y="1"/>
                    </a:moveTo>
                    <a:lnTo>
                      <a:pt x="1" y="2642"/>
                    </a:lnTo>
                    <a:lnTo>
                      <a:pt x="8612" y="2642"/>
                    </a:lnTo>
                    <a:lnTo>
                      <a:pt x="9154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-5859400" y="1568700"/>
                <a:ext cx="7404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647" extrusionOk="0">
                    <a:moveTo>
                      <a:pt x="543" y="0"/>
                    </a:moveTo>
                    <a:lnTo>
                      <a:pt x="0" y="2647"/>
                    </a:lnTo>
                    <a:lnTo>
                      <a:pt x="29076" y="2647"/>
                    </a:lnTo>
                    <a:lnTo>
                      <a:pt x="296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-5283250" y="1568700"/>
                <a:ext cx="22872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2647" extrusionOk="0">
                    <a:moveTo>
                      <a:pt x="542" y="0"/>
                    </a:moveTo>
                    <a:lnTo>
                      <a:pt x="0" y="2647"/>
                    </a:lnTo>
                    <a:lnTo>
                      <a:pt x="8606" y="2647"/>
                    </a:lnTo>
                    <a:lnTo>
                      <a:pt x="9148" y="0"/>
                    </a:lnTo>
                    <a:close/>
                  </a:path>
                </a:pathLst>
              </a:custGeom>
              <a:solidFill>
                <a:srgbClr val="4C86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-5210450" y="782425"/>
                <a:ext cx="2559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0238" h="6325" extrusionOk="0">
                    <a:moveTo>
                      <a:pt x="1020" y="0"/>
                    </a:moveTo>
                    <a:lnTo>
                      <a:pt x="0" y="2305"/>
                    </a:lnTo>
                    <a:cubicBezTo>
                      <a:pt x="1627" y="2983"/>
                      <a:pt x="1627" y="6307"/>
                      <a:pt x="1627" y="6307"/>
                    </a:cubicBezTo>
                    <a:cubicBezTo>
                      <a:pt x="1627" y="6307"/>
                      <a:pt x="1921" y="6325"/>
                      <a:pt x="2567" y="6325"/>
                    </a:cubicBezTo>
                    <a:cubicBezTo>
                      <a:pt x="3703" y="6325"/>
                      <a:pt x="5929" y="6270"/>
                      <a:pt x="9560" y="5965"/>
                    </a:cubicBezTo>
                    <a:cubicBezTo>
                      <a:pt x="10238" y="2034"/>
                      <a:pt x="4203" y="1833"/>
                      <a:pt x="4203" y="1833"/>
                    </a:cubicBez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-5725600" y="906200"/>
                <a:ext cx="74060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9624" h="2642" extrusionOk="0">
                    <a:moveTo>
                      <a:pt x="543" y="0"/>
                    </a:moveTo>
                    <a:lnTo>
                      <a:pt x="0" y="2641"/>
                    </a:lnTo>
                    <a:lnTo>
                      <a:pt x="29082" y="2641"/>
                    </a:lnTo>
                    <a:lnTo>
                      <a:pt x="296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-5149450" y="906200"/>
                <a:ext cx="22885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642" extrusionOk="0">
                    <a:moveTo>
                      <a:pt x="543" y="0"/>
                    </a:moveTo>
                    <a:lnTo>
                      <a:pt x="0" y="2641"/>
                    </a:lnTo>
                    <a:lnTo>
                      <a:pt x="8611" y="2641"/>
                    </a:lnTo>
                    <a:lnTo>
                      <a:pt x="9154" y="0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-4322525" y="287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w="6775" cap="rnd" cmpd="sng">
                <a:solidFill>
                  <a:srgbClr val="D0D2D3"/>
                </a:solidFill>
                <a:prstDash val="solid"/>
                <a:miter lim="542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-4869800" y="292775"/>
                <a:ext cx="901525" cy="4071975"/>
              </a:xfrm>
              <a:custGeom>
                <a:avLst/>
                <a:gdLst/>
                <a:ahLst/>
                <a:cxnLst/>
                <a:rect l="l" t="t" r="r" b="b"/>
                <a:pathLst>
                  <a:path w="36061" h="162879" extrusionOk="0">
                    <a:moveTo>
                      <a:pt x="2913" y="0"/>
                    </a:moveTo>
                    <a:lnTo>
                      <a:pt x="1" y="271"/>
                    </a:lnTo>
                    <a:lnTo>
                      <a:pt x="32130" y="162878"/>
                    </a:lnTo>
                    <a:lnTo>
                      <a:pt x="36061" y="162878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-5600200" y="269050"/>
                <a:ext cx="805000" cy="40957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163828" extrusionOk="0">
                    <a:moveTo>
                      <a:pt x="30573" y="0"/>
                    </a:moveTo>
                    <a:cubicBezTo>
                      <a:pt x="29824" y="0"/>
                      <a:pt x="29146" y="336"/>
                      <a:pt x="28946" y="743"/>
                    </a:cubicBezTo>
                    <a:lnTo>
                      <a:pt x="0" y="163827"/>
                    </a:lnTo>
                    <a:lnTo>
                      <a:pt x="3867" y="163827"/>
                    </a:lnTo>
                    <a:lnTo>
                      <a:pt x="32199" y="743"/>
                    </a:lnTo>
                    <a:cubicBezTo>
                      <a:pt x="31993" y="336"/>
                      <a:pt x="31316" y="0"/>
                      <a:pt x="305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-3654875" y="292775"/>
                <a:ext cx="741300" cy="57725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3090" extrusionOk="0">
                    <a:moveTo>
                      <a:pt x="1969" y="0"/>
                    </a:moveTo>
                    <a:lnTo>
                      <a:pt x="1085" y="4674"/>
                    </a:lnTo>
                    <a:cubicBezTo>
                      <a:pt x="1085" y="4674"/>
                      <a:pt x="9355" y="8335"/>
                      <a:pt x="9355" y="16268"/>
                    </a:cubicBezTo>
                    <a:cubicBezTo>
                      <a:pt x="8043" y="16076"/>
                      <a:pt x="7162" y="15993"/>
                      <a:pt x="6595" y="15993"/>
                    </a:cubicBezTo>
                    <a:cubicBezTo>
                      <a:pt x="4760" y="15993"/>
                      <a:pt x="6222" y="16860"/>
                      <a:pt x="7050" y="17689"/>
                    </a:cubicBezTo>
                    <a:cubicBezTo>
                      <a:pt x="1563" y="17689"/>
                      <a:pt x="4545" y="19250"/>
                      <a:pt x="6443" y="19250"/>
                    </a:cubicBezTo>
                    <a:cubicBezTo>
                      <a:pt x="1" y="19250"/>
                      <a:pt x="2647" y="22368"/>
                      <a:pt x="6237" y="22911"/>
                    </a:cubicBezTo>
                    <a:cubicBezTo>
                      <a:pt x="6903" y="23023"/>
                      <a:pt x="8166" y="23089"/>
                      <a:pt x="9741" y="23089"/>
                    </a:cubicBezTo>
                    <a:cubicBezTo>
                      <a:pt x="16672" y="23089"/>
                      <a:pt x="29652" y="21808"/>
                      <a:pt x="24402" y="17553"/>
                    </a:cubicBezTo>
                    <a:cubicBezTo>
                      <a:pt x="25571" y="16387"/>
                      <a:pt x="25226" y="15999"/>
                      <a:pt x="24449" y="15999"/>
                    </a:cubicBezTo>
                    <a:cubicBezTo>
                      <a:pt x="23556" y="15999"/>
                      <a:pt x="22091" y="16511"/>
                      <a:pt x="21691" y="16946"/>
                    </a:cubicBezTo>
                    <a:cubicBezTo>
                      <a:pt x="22190" y="15174"/>
                      <a:pt x="22001" y="14615"/>
                      <a:pt x="21563" y="14615"/>
                    </a:cubicBezTo>
                    <a:cubicBezTo>
                      <a:pt x="20810" y="14615"/>
                      <a:pt x="19321" y="16268"/>
                      <a:pt x="19321" y="16268"/>
                    </a:cubicBezTo>
                    <a:cubicBezTo>
                      <a:pt x="20677" y="11317"/>
                      <a:pt x="13964" y="2912"/>
                      <a:pt x="19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-4998575" y="774025"/>
                <a:ext cx="3611050" cy="3611050"/>
              </a:xfrm>
              <a:custGeom>
                <a:avLst/>
                <a:gdLst/>
                <a:ahLst/>
                <a:cxnLst/>
                <a:rect l="l" t="t" r="r" b="b"/>
                <a:pathLst>
                  <a:path w="144442" h="144442" extrusionOk="0">
                    <a:moveTo>
                      <a:pt x="72186" y="0"/>
                    </a:moveTo>
                    <a:cubicBezTo>
                      <a:pt x="32330" y="0"/>
                      <a:pt x="1" y="32330"/>
                      <a:pt x="1" y="72186"/>
                    </a:cubicBezTo>
                    <a:cubicBezTo>
                      <a:pt x="1" y="112112"/>
                      <a:pt x="32330" y="144441"/>
                      <a:pt x="72186" y="144441"/>
                    </a:cubicBezTo>
                    <a:cubicBezTo>
                      <a:pt x="112112" y="144441"/>
                      <a:pt x="144441" y="112112"/>
                      <a:pt x="144441" y="72186"/>
                    </a:cubicBezTo>
                    <a:cubicBezTo>
                      <a:pt x="144441" y="32330"/>
                      <a:pt x="112112" y="0"/>
                      <a:pt x="72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-1855250" y="1502925"/>
                <a:ext cx="457550" cy="1016500"/>
              </a:xfrm>
              <a:custGeom>
                <a:avLst/>
                <a:gdLst/>
                <a:ahLst/>
                <a:cxnLst/>
                <a:rect l="l" t="t" r="r" b="b"/>
                <a:pathLst>
                  <a:path w="18302" h="40660" extrusionOk="0">
                    <a:moveTo>
                      <a:pt x="884" y="1954"/>
                    </a:moveTo>
                    <a:lnTo>
                      <a:pt x="884" y="1954"/>
                    </a:lnTo>
                    <a:cubicBezTo>
                      <a:pt x="901" y="1964"/>
                      <a:pt x="920" y="1972"/>
                      <a:pt x="942" y="1979"/>
                    </a:cubicBezTo>
                    <a:lnTo>
                      <a:pt x="942" y="1979"/>
                    </a:lnTo>
                    <a:cubicBezTo>
                      <a:pt x="924" y="1971"/>
                      <a:pt x="904" y="1962"/>
                      <a:pt x="884" y="1954"/>
                    </a:cubicBezTo>
                    <a:close/>
                    <a:moveTo>
                      <a:pt x="8337" y="0"/>
                    </a:moveTo>
                    <a:cubicBezTo>
                      <a:pt x="7765" y="0"/>
                      <a:pt x="6807" y="262"/>
                      <a:pt x="6372" y="262"/>
                    </a:cubicBezTo>
                    <a:cubicBezTo>
                      <a:pt x="5765" y="397"/>
                      <a:pt x="5016" y="262"/>
                      <a:pt x="4474" y="533"/>
                    </a:cubicBezTo>
                    <a:cubicBezTo>
                      <a:pt x="3867" y="734"/>
                      <a:pt x="3460" y="1211"/>
                      <a:pt x="2847" y="1411"/>
                    </a:cubicBezTo>
                    <a:cubicBezTo>
                      <a:pt x="2614" y="1528"/>
                      <a:pt x="1583" y="1996"/>
                      <a:pt x="1083" y="1996"/>
                    </a:cubicBezTo>
                    <a:cubicBezTo>
                      <a:pt x="1029" y="1996"/>
                      <a:pt x="982" y="1990"/>
                      <a:pt x="942" y="1979"/>
                    </a:cubicBezTo>
                    <a:lnTo>
                      <a:pt x="942" y="1979"/>
                    </a:lnTo>
                    <a:cubicBezTo>
                      <a:pt x="1356" y="2155"/>
                      <a:pt x="1365" y="2110"/>
                      <a:pt x="1562" y="2566"/>
                    </a:cubicBezTo>
                    <a:cubicBezTo>
                      <a:pt x="1698" y="3174"/>
                      <a:pt x="1562" y="4058"/>
                      <a:pt x="1627" y="4735"/>
                    </a:cubicBezTo>
                    <a:cubicBezTo>
                      <a:pt x="1833" y="5684"/>
                      <a:pt x="2305" y="6498"/>
                      <a:pt x="2576" y="7311"/>
                    </a:cubicBezTo>
                    <a:cubicBezTo>
                      <a:pt x="2712" y="7853"/>
                      <a:pt x="2918" y="7447"/>
                      <a:pt x="2511" y="7989"/>
                    </a:cubicBezTo>
                    <a:cubicBezTo>
                      <a:pt x="1898" y="8938"/>
                      <a:pt x="342" y="9816"/>
                      <a:pt x="2104" y="10022"/>
                    </a:cubicBezTo>
                    <a:cubicBezTo>
                      <a:pt x="3324" y="10158"/>
                      <a:pt x="4610" y="10494"/>
                      <a:pt x="4544" y="11985"/>
                    </a:cubicBezTo>
                    <a:cubicBezTo>
                      <a:pt x="4480" y="12298"/>
                      <a:pt x="4361" y="13231"/>
                      <a:pt x="4030" y="13231"/>
                    </a:cubicBezTo>
                    <a:cubicBezTo>
                      <a:pt x="3999" y="13231"/>
                      <a:pt x="3967" y="13223"/>
                      <a:pt x="3932" y="13205"/>
                    </a:cubicBezTo>
                    <a:cubicBezTo>
                      <a:pt x="3661" y="13070"/>
                      <a:pt x="3796" y="12256"/>
                      <a:pt x="3525" y="12056"/>
                    </a:cubicBezTo>
                    <a:cubicBezTo>
                      <a:pt x="3427" y="11974"/>
                      <a:pt x="3350" y="11938"/>
                      <a:pt x="3292" y="11938"/>
                    </a:cubicBezTo>
                    <a:cubicBezTo>
                      <a:pt x="2864" y="11938"/>
                      <a:pt x="3382" y="13867"/>
                      <a:pt x="3324" y="14225"/>
                    </a:cubicBezTo>
                    <a:cubicBezTo>
                      <a:pt x="3189" y="14767"/>
                      <a:pt x="2712" y="14903"/>
                      <a:pt x="2647" y="15374"/>
                    </a:cubicBezTo>
                    <a:cubicBezTo>
                      <a:pt x="2647" y="15852"/>
                      <a:pt x="3254" y="16459"/>
                      <a:pt x="3525" y="16866"/>
                    </a:cubicBezTo>
                    <a:cubicBezTo>
                      <a:pt x="4000" y="17560"/>
                      <a:pt x="3974" y="17784"/>
                      <a:pt x="3700" y="17784"/>
                    </a:cubicBezTo>
                    <a:cubicBezTo>
                      <a:pt x="3387" y="17784"/>
                      <a:pt x="2749" y="17490"/>
                      <a:pt x="2169" y="17272"/>
                    </a:cubicBezTo>
                    <a:cubicBezTo>
                      <a:pt x="1960" y="17222"/>
                      <a:pt x="1105" y="16807"/>
                      <a:pt x="601" y="16807"/>
                    </a:cubicBezTo>
                    <a:cubicBezTo>
                      <a:pt x="452" y="16807"/>
                      <a:pt x="333" y="16843"/>
                      <a:pt x="271" y="16936"/>
                    </a:cubicBezTo>
                    <a:cubicBezTo>
                      <a:pt x="0" y="17272"/>
                      <a:pt x="1291" y="18357"/>
                      <a:pt x="1426" y="18492"/>
                    </a:cubicBezTo>
                    <a:cubicBezTo>
                      <a:pt x="3053" y="20190"/>
                      <a:pt x="3189" y="21816"/>
                      <a:pt x="3189" y="24051"/>
                    </a:cubicBezTo>
                    <a:cubicBezTo>
                      <a:pt x="3189" y="24864"/>
                      <a:pt x="3254" y="25542"/>
                      <a:pt x="3389" y="26290"/>
                    </a:cubicBezTo>
                    <a:cubicBezTo>
                      <a:pt x="3595" y="27103"/>
                      <a:pt x="3525" y="27917"/>
                      <a:pt x="3661" y="28730"/>
                    </a:cubicBezTo>
                    <a:cubicBezTo>
                      <a:pt x="4002" y="30287"/>
                      <a:pt x="5694" y="30422"/>
                      <a:pt x="6372" y="31713"/>
                    </a:cubicBezTo>
                    <a:cubicBezTo>
                      <a:pt x="7050" y="32797"/>
                      <a:pt x="6985" y="34489"/>
                      <a:pt x="7120" y="35780"/>
                    </a:cubicBezTo>
                    <a:cubicBezTo>
                      <a:pt x="7185" y="36729"/>
                      <a:pt x="7050" y="37949"/>
                      <a:pt x="7798" y="38692"/>
                    </a:cubicBezTo>
                    <a:cubicBezTo>
                      <a:pt x="8405" y="39369"/>
                      <a:pt x="10303" y="40660"/>
                      <a:pt x="11252" y="40660"/>
                    </a:cubicBezTo>
                    <a:cubicBezTo>
                      <a:pt x="12136" y="40589"/>
                      <a:pt x="13085" y="39440"/>
                      <a:pt x="13692" y="38898"/>
                    </a:cubicBezTo>
                    <a:cubicBezTo>
                      <a:pt x="13935" y="38655"/>
                      <a:pt x="15044" y="37489"/>
                      <a:pt x="15470" y="37489"/>
                    </a:cubicBezTo>
                    <a:cubicBezTo>
                      <a:pt x="15521" y="37489"/>
                      <a:pt x="15561" y="37506"/>
                      <a:pt x="15590" y="37542"/>
                    </a:cubicBezTo>
                    <a:cubicBezTo>
                      <a:pt x="15895" y="37842"/>
                      <a:pt x="15117" y="40088"/>
                      <a:pt x="15861" y="40088"/>
                    </a:cubicBezTo>
                    <a:cubicBezTo>
                      <a:pt x="15951" y="40088"/>
                      <a:pt x="16064" y="40055"/>
                      <a:pt x="16203" y="39982"/>
                    </a:cubicBezTo>
                    <a:cubicBezTo>
                      <a:pt x="16610" y="39776"/>
                      <a:pt x="17016" y="38626"/>
                      <a:pt x="17217" y="38220"/>
                    </a:cubicBezTo>
                    <a:cubicBezTo>
                      <a:pt x="17624" y="37271"/>
                      <a:pt x="17965" y="36387"/>
                      <a:pt x="18101" y="35373"/>
                    </a:cubicBezTo>
                    <a:cubicBezTo>
                      <a:pt x="18301" y="34017"/>
                      <a:pt x="18236" y="32591"/>
                      <a:pt x="18030" y="31306"/>
                    </a:cubicBezTo>
                    <a:cubicBezTo>
                      <a:pt x="18030" y="28253"/>
                      <a:pt x="17217" y="25135"/>
                      <a:pt x="16474" y="22223"/>
                    </a:cubicBezTo>
                    <a:cubicBezTo>
                      <a:pt x="14912" y="15987"/>
                      <a:pt x="12879" y="9751"/>
                      <a:pt x="10509" y="3786"/>
                    </a:cubicBezTo>
                    <a:cubicBezTo>
                      <a:pt x="10168" y="2973"/>
                      <a:pt x="9625" y="533"/>
                      <a:pt x="8676" y="56"/>
                    </a:cubicBezTo>
                    <a:cubicBezTo>
                      <a:pt x="8596" y="16"/>
                      <a:pt x="8478" y="0"/>
                      <a:pt x="8337" y="0"/>
                    </a:cubicBezTo>
                    <a:close/>
                  </a:path>
                </a:pathLst>
              </a:custGeom>
              <a:solidFill>
                <a:srgbClr val="125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-2063625" y="1167150"/>
                <a:ext cx="26600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3403" extrusionOk="0">
                    <a:moveTo>
                      <a:pt x="1" y="272"/>
                    </a:moveTo>
                    <a:lnTo>
                      <a:pt x="1" y="272"/>
                    </a:lnTo>
                    <a:cubicBezTo>
                      <a:pt x="34" y="283"/>
                      <a:pt x="66" y="295"/>
                      <a:pt x="97" y="308"/>
                    </a:cubicBezTo>
                    <a:lnTo>
                      <a:pt x="97" y="308"/>
                    </a:lnTo>
                    <a:cubicBezTo>
                      <a:pt x="64" y="292"/>
                      <a:pt x="32" y="280"/>
                      <a:pt x="1" y="272"/>
                    </a:cubicBezTo>
                    <a:close/>
                    <a:moveTo>
                      <a:pt x="3932" y="1"/>
                    </a:moveTo>
                    <a:cubicBezTo>
                      <a:pt x="2848" y="1"/>
                      <a:pt x="2371" y="679"/>
                      <a:pt x="1492" y="879"/>
                    </a:cubicBezTo>
                    <a:cubicBezTo>
                      <a:pt x="1418" y="894"/>
                      <a:pt x="1350" y="901"/>
                      <a:pt x="1286" y="901"/>
                    </a:cubicBezTo>
                    <a:cubicBezTo>
                      <a:pt x="797" y="901"/>
                      <a:pt x="571" y="504"/>
                      <a:pt x="97" y="308"/>
                    </a:cubicBezTo>
                    <a:lnTo>
                      <a:pt x="97" y="308"/>
                    </a:lnTo>
                    <a:cubicBezTo>
                      <a:pt x="650" y="574"/>
                      <a:pt x="1519" y="1926"/>
                      <a:pt x="1964" y="2370"/>
                    </a:cubicBezTo>
                    <a:cubicBezTo>
                      <a:pt x="2506" y="2983"/>
                      <a:pt x="3119" y="3455"/>
                      <a:pt x="3726" y="3997"/>
                    </a:cubicBezTo>
                    <a:cubicBezTo>
                      <a:pt x="3997" y="4268"/>
                      <a:pt x="5624" y="5488"/>
                      <a:pt x="5217" y="6031"/>
                    </a:cubicBezTo>
                    <a:cubicBezTo>
                      <a:pt x="5152" y="6123"/>
                      <a:pt x="5052" y="6159"/>
                      <a:pt x="4928" y="6159"/>
                    </a:cubicBezTo>
                    <a:cubicBezTo>
                      <a:pt x="4472" y="6159"/>
                      <a:pt x="3706" y="5667"/>
                      <a:pt x="3272" y="5667"/>
                    </a:cubicBezTo>
                    <a:cubicBezTo>
                      <a:pt x="3215" y="5667"/>
                      <a:pt x="3163" y="5675"/>
                      <a:pt x="3119" y="5694"/>
                    </a:cubicBezTo>
                    <a:cubicBezTo>
                      <a:pt x="2642" y="5966"/>
                      <a:pt x="3184" y="6031"/>
                      <a:pt x="3455" y="6302"/>
                    </a:cubicBezTo>
                    <a:cubicBezTo>
                      <a:pt x="4133" y="6980"/>
                      <a:pt x="4881" y="7592"/>
                      <a:pt x="5353" y="8335"/>
                    </a:cubicBezTo>
                    <a:cubicBezTo>
                      <a:pt x="5760" y="8948"/>
                      <a:pt x="5695" y="9355"/>
                      <a:pt x="5895" y="10098"/>
                    </a:cubicBezTo>
                    <a:cubicBezTo>
                      <a:pt x="6166" y="11117"/>
                      <a:pt x="6980" y="11659"/>
                      <a:pt x="7728" y="12402"/>
                    </a:cubicBezTo>
                    <a:cubicBezTo>
                      <a:pt x="8091" y="12812"/>
                      <a:pt x="8758" y="13403"/>
                      <a:pt x="9382" y="13403"/>
                    </a:cubicBezTo>
                    <a:cubicBezTo>
                      <a:pt x="9690" y="13403"/>
                      <a:pt x="9988" y="13259"/>
                      <a:pt x="10233" y="12879"/>
                    </a:cubicBezTo>
                    <a:cubicBezTo>
                      <a:pt x="10640" y="12066"/>
                      <a:pt x="9691" y="11253"/>
                      <a:pt x="9284" y="10775"/>
                    </a:cubicBezTo>
                    <a:cubicBezTo>
                      <a:pt x="8406" y="9897"/>
                      <a:pt x="7728" y="9355"/>
                      <a:pt x="8406" y="8200"/>
                    </a:cubicBezTo>
                    <a:cubicBezTo>
                      <a:pt x="8742" y="7522"/>
                      <a:pt x="9219" y="7115"/>
                      <a:pt x="9013" y="6237"/>
                    </a:cubicBezTo>
                    <a:cubicBezTo>
                      <a:pt x="8677" y="4946"/>
                      <a:pt x="7457" y="3661"/>
                      <a:pt x="6643" y="2642"/>
                    </a:cubicBezTo>
                    <a:cubicBezTo>
                      <a:pt x="6166" y="1964"/>
                      <a:pt x="4881" y="1"/>
                      <a:pt x="3932" y="1"/>
                    </a:cubicBezTo>
                    <a:close/>
                  </a:path>
                </a:pathLst>
              </a:custGeom>
              <a:solidFill>
                <a:srgbClr val="125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-3441350" y="-485100"/>
                <a:ext cx="352500" cy="1335325"/>
              </a:xfrm>
              <a:custGeom>
                <a:avLst/>
                <a:gdLst/>
                <a:ahLst/>
                <a:cxnLst/>
                <a:rect l="l" t="t" r="r" b="b"/>
                <a:pathLst>
                  <a:path w="14100" h="53413" extrusionOk="0">
                    <a:moveTo>
                      <a:pt x="14034" y="0"/>
                    </a:moveTo>
                    <a:cubicBezTo>
                      <a:pt x="7120" y="3460"/>
                      <a:pt x="2847" y="8069"/>
                      <a:pt x="1356" y="13763"/>
                    </a:cubicBezTo>
                    <a:cubicBezTo>
                      <a:pt x="543" y="17082"/>
                      <a:pt x="613" y="20606"/>
                      <a:pt x="1562" y="24337"/>
                    </a:cubicBezTo>
                    <a:cubicBezTo>
                      <a:pt x="2441" y="27590"/>
                      <a:pt x="4002" y="30909"/>
                      <a:pt x="6101" y="34027"/>
                    </a:cubicBezTo>
                    <a:cubicBezTo>
                      <a:pt x="11865" y="42638"/>
                      <a:pt x="8134" y="53277"/>
                      <a:pt x="8134" y="53348"/>
                    </a:cubicBezTo>
                    <a:lnTo>
                      <a:pt x="8270" y="53413"/>
                    </a:lnTo>
                    <a:cubicBezTo>
                      <a:pt x="8340" y="53348"/>
                      <a:pt x="12136" y="42638"/>
                      <a:pt x="6236" y="33962"/>
                    </a:cubicBezTo>
                    <a:cubicBezTo>
                      <a:pt x="0" y="24673"/>
                      <a:pt x="613" y="17353"/>
                      <a:pt x="1562" y="13828"/>
                    </a:cubicBezTo>
                    <a:cubicBezTo>
                      <a:pt x="3053" y="8205"/>
                      <a:pt x="7256" y="3596"/>
                      <a:pt x="14099" y="136"/>
                    </a:cubicBezTo>
                    <a:lnTo>
                      <a:pt x="140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-3395525" y="-156675"/>
                <a:ext cx="3507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14029" h="6273" extrusionOk="0">
                    <a:moveTo>
                      <a:pt x="6705" y="0"/>
                    </a:moveTo>
                    <a:cubicBezTo>
                      <a:pt x="5964" y="0"/>
                      <a:pt x="5213" y="65"/>
                      <a:pt x="4474" y="219"/>
                    </a:cubicBezTo>
                    <a:cubicBezTo>
                      <a:pt x="3525" y="420"/>
                      <a:pt x="2576" y="761"/>
                      <a:pt x="1692" y="1369"/>
                    </a:cubicBezTo>
                    <a:cubicBezTo>
                      <a:pt x="0" y="2453"/>
                      <a:pt x="271" y="5100"/>
                      <a:pt x="2169" y="5777"/>
                    </a:cubicBezTo>
                    <a:cubicBezTo>
                      <a:pt x="3134" y="6150"/>
                      <a:pt x="4098" y="6272"/>
                      <a:pt x="5028" y="6272"/>
                    </a:cubicBezTo>
                    <a:cubicBezTo>
                      <a:pt x="5274" y="6272"/>
                      <a:pt x="5518" y="6264"/>
                      <a:pt x="5759" y="6249"/>
                    </a:cubicBezTo>
                    <a:cubicBezTo>
                      <a:pt x="10504" y="5913"/>
                      <a:pt x="14028" y="1710"/>
                      <a:pt x="14028" y="1710"/>
                    </a:cubicBezTo>
                    <a:cubicBezTo>
                      <a:pt x="14028" y="1710"/>
                      <a:pt x="10513" y="0"/>
                      <a:pt x="6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-3421025" y="-80025"/>
                <a:ext cx="12542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1964" extrusionOk="0">
                    <a:moveTo>
                      <a:pt x="5017" y="0"/>
                    </a:moveTo>
                    <a:cubicBezTo>
                      <a:pt x="2441" y="0"/>
                      <a:pt x="71" y="1827"/>
                      <a:pt x="1" y="1827"/>
                    </a:cubicBezTo>
                    <a:lnTo>
                      <a:pt x="136" y="1963"/>
                    </a:lnTo>
                    <a:cubicBezTo>
                      <a:pt x="136" y="1898"/>
                      <a:pt x="2511" y="136"/>
                      <a:pt x="5017" y="136"/>
                    </a:cubicBezTo>
                    <a:lnTo>
                      <a:pt x="5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-3259500" y="-385100"/>
                <a:ext cx="3299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13197" h="7650" extrusionOk="0">
                    <a:moveTo>
                      <a:pt x="3207" y="1"/>
                    </a:moveTo>
                    <a:cubicBezTo>
                      <a:pt x="1166" y="1"/>
                      <a:pt x="0" y="2262"/>
                      <a:pt x="1202" y="3934"/>
                    </a:cubicBezTo>
                    <a:cubicBezTo>
                      <a:pt x="1945" y="4948"/>
                      <a:pt x="2829" y="5761"/>
                      <a:pt x="3843" y="6303"/>
                    </a:cubicBezTo>
                    <a:cubicBezTo>
                      <a:pt x="5677" y="7356"/>
                      <a:pt x="7723" y="7649"/>
                      <a:pt x="9433" y="7649"/>
                    </a:cubicBezTo>
                    <a:cubicBezTo>
                      <a:pt x="11580" y="7649"/>
                      <a:pt x="13197" y="7187"/>
                      <a:pt x="13197" y="7187"/>
                    </a:cubicBezTo>
                    <a:cubicBezTo>
                      <a:pt x="13197" y="7187"/>
                      <a:pt x="10485" y="2372"/>
                      <a:pt x="6147" y="610"/>
                    </a:cubicBezTo>
                    <a:cubicBezTo>
                      <a:pt x="5269" y="273"/>
                      <a:pt x="4320" y="2"/>
                      <a:pt x="3300" y="2"/>
                    </a:cubicBezTo>
                    <a:cubicBezTo>
                      <a:pt x="3269" y="1"/>
                      <a:pt x="3238" y="1"/>
                      <a:pt x="3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-3127800" y="-611125"/>
                <a:ext cx="342325" cy="1681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6725" extrusionOk="0">
                    <a:moveTo>
                      <a:pt x="8613" y="1"/>
                    </a:moveTo>
                    <a:cubicBezTo>
                      <a:pt x="7154" y="1"/>
                      <a:pt x="5555" y="192"/>
                      <a:pt x="4068" y="774"/>
                    </a:cubicBezTo>
                    <a:cubicBezTo>
                      <a:pt x="3119" y="1110"/>
                      <a:pt x="2305" y="1587"/>
                      <a:pt x="1492" y="2265"/>
                    </a:cubicBezTo>
                    <a:cubicBezTo>
                      <a:pt x="1" y="3621"/>
                      <a:pt x="608" y="6196"/>
                      <a:pt x="2642" y="6603"/>
                    </a:cubicBezTo>
                    <a:cubicBezTo>
                      <a:pt x="3182" y="6687"/>
                      <a:pt x="3710" y="6725"/>
                      <a:pt x="4221" y="6725"/>
                    </a:cubicBezTo>
                    <a:cubicBezTo>
                      <a:pt x="4930" y="6725"/>
                      <a:pt x="5606" y="6652"/>
                      <a:pt x="6237" y="6533"/>
                    </a:cubicBezTo>
                    <a:cubicBezTo>
                      <a:pt x="10911" y="5383"/>
                      <a:pt x="13693" y="703"/>
                      <a:pt x="13693" y="703"/>
                    </a:cubicBezTo>
                    <a:cubicBezTo>
                      <a:pt x="13693" y="703"/>
                      <a:pt x="11409" y="1"/>
                      <a:pt x="86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-3283700" y="-349775"/>
                <a:ext cx="1288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1366" extrusionOk="0">
                    <a:moveTo>
                      <a:pt x="393" y="1"/>
                    </a:moveTo>
                    <a:cubicBezTo>
                      <a:pt x="157" y="1"/>
                      <a:pt x="15" y="10"/>
                      <a:pt x="1" y="10"/>
                    </a:cubicBezTo>
                    <a:lnTo>
                      <a:pt x="1" y="146"/>
                    </a:lnTo>
                    <a:cubicBezTo>
                      <a:pt x="12" y="146"/>
                      <a:pt x="102" y="142"/>
                      <a:pt x="254" y="142"/>
                    </a:cubicBezTo>
                    <a:cubicBezTo>
                      <a:pt x="1016" y="142"/>
                      <a:pt x="3333" y="236"/>
                      <a:pt x="5082" y="1366"/>
                    </a:cubicBezTo>
                    <a:lnTo>
                      <a:pt x="5152" y="1301"/>
                    </a:lnTo>
                    <a:cubicBezTo>
                      <a:pt x="3443" y="126"/>
                      <a:pt x="1269" y="1"/>
                      <a:pt x="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-3648075" y="-468150"/>
                <a:ext cx="279275" cy="249175"/>
              </a:xfrm>
              <a:custGeom>
                <a:avLst/>
                <a:gdLst/>
                <a:ahLst/>
                <a:cxnLst/>
                <a:rect l="l" t="t" r="r" b="b"/>
                <a:pathLst>
                  <a:path w="11171" h="9967" extrusionOk="0">
                    <a:moveTo>
                      <a:pt x="0" y="0"/>
                    </a:moveTo>
                    <a:cubicBezTo>
                      <a:pt x="0" y="0"/>
                      <a:pt x="613" y="5423"/>
                      <a:pt x="4338" y="8340"/>
                    </a:cubicBezTo>
                    <a:cubicBezTo>
                      <a:pt x="5287" y="9018"/>
                      <a:pt x="6306" y="9560"/>
                      <a:pt x="7592" y="9896"/>
                    </a:cubicBezTo>
                    <a:cubicBezTo>
                      <a:pt x="7796" y="9944"/>
                      <a:pt x="7996" y="9967"/>
                      <a:pt x="8189" y="9967"/>
                    </a:cubicBezTo>
                    <a:cubicBezTo>
                      <a:pt x="9927" y="9967"/>
                      <a:pt x="11170" y="8150"/>
                      <a:pt x="10438" y="6442"/>
                    </a:cubicBezTo>
                    <a:cubicBezTo>
                      <a:pt x="10032" y="5558"/>
                      <a:pt x="9424" y="4745"/>
                      <a:pt x="8747" y="4002"/>
                    </a:cubicBezTo>
                    <a:cubicBezTo>
                      <a:pt x="5493" y="74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-3459925" y="-302100"/>
                <a:ext cx="79600" cy="10847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339" extrusionOk="0">
                    <a:moveTo>
                      <a:pt x="66" y="1"/>
                    </a:moveTo>
                    <a:lnTo>
                      <a:pt x="1" y="136"/>
                    </a:lnTo>
                    <a:cubicBezTo>
                      <a:pt x="2099" y="1563"/>
                      <a:pt x="3048" y="4274"/>
                      <a:pt x="3048" y="4339"/>
                    </a:cubicBezTo>
                    <a:lnTo>
                      <a:pt x="3184" y="4274"/>
                    </a:lnTo>
                    <a:cubicBezTo>
                      <a:pt x="3184" y="4274"/>
                      <a:pt x="2235" y="1427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-3768325" y="26750"/>
                <a:ext cx="343950" cy="176625"/>
              </a:xfrm>
              <a:custGeom>
                <a:avLst/>
                <a:gdLst/>
                <a:ahLst/>
                <a:cxnLst/>
                <a:rect l="l" t="t" r="r" b="b"/>
                <a:pathLst>
                  <a:path w="13758" h="7065" extrusionOk="0">
                    <a:moveTo>
                      <a:pt x="5240" y="0"/>
                    </a:moveTo>
                    <a:cubicBezTo>
                      <a:pt x="2362" y="0"/>
                      <a:pt x="0" y="946"/>
                      <a:pt x="0" y="946"/>
                    </a:cubicBezTo>
                    <a:cubicBezTo>
                      <a:pt x="0" y="946"/>
                      <a:pt x="3319" y="5490"/>
                      <a:pt x="7727" y="6775"/>
                    </a:cubicBezTo>
                    <a:cubicBezTo>
                      <a:pt x="8504" y="6943"/>
                      <a:pt x="9324" y="7065"/>
                      <a:pt x="10154" y="7065"/>
                    </a:cubicBezTo>
                    <a:cubicBezTo>
                      <a:pt x="10339" y="7065"/>
                      <a:pt x="10524" y="7059"/>
                      <a:pt x="10710" y="7046"/>
                    </a:cubicBezTo>
                    <a:cubicBezTo>
                      <a:pt x="12743" y="6910"/>
                      <a:pt x="13757" y="4470"/>
                      <a:pt x="12337" y="2914"/>
                    </a:cubicBezTo>
                    <a:cubicBezTo>
                      <a:pt x="11453" y="1965"/>
                      <a:pt x="10504" y="1287"/>
                      <a:pt x="9419" y="810"/>
                    </a:cubicBezTo>
                    <a:cubicBezTo>
                      <a:pt x="8039" y="206"/>
                      <a:pt x="6583" y="0"/>
                      <a:pt x="5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-3531100" y="135100"/>
                <a:ext cx="1322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950" extrusionOk="0">
                    <a:moveTo>
                      <a:pt x="66" y="1"/>
                    </a:moveTo>
                    <a:lnTo>
                      <a:pt x="1" y="136"/>
                    </a:lnTo>
                    <a:cubicBezTo>
                      <a:pt x="1286" y="814"/>
                      <a:pt x="2777" y="950"/>
                      <a:pt x="3862" y="950"/>
                    </a:cubicBezTo>
                    <a:cubicBezTo>
                      <a:pt x="4675" y="950"/>
                      <a:pt x="5217" y="885"/>
                      <a:pt x="5288" y="885"/>
                    </a:cubicBezTo>
                    <a:lnTo>
                      <a:pt x="5217" y="749"/>
                    </a:lnTo>
                    <a:cubicBezTo>
                      <a:pt x="5217" y="749"/>
                      <a:pt x="4720" y="818"/>
                      <a:pt x="3978" y="818"/>
                    </a:cubicBezTo>
                    <a:cubicBezTo>
                      <a:pt x="2925" y="818"/>
                      <a:pt x="1380" y="678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-3376950" y="-774800"/>
                <a:ext cx="2211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12471" extrusionOk="0">
                    <a:moveTo>
                      <a:pt x="1426" y="0"/>
                    </a:moveTo>
                    <a:cubicBezTo>
                      <a:pt x="1426" y="1"/>
                      <a:pt x="0" y="5287"/>
                      <a:pt x="2440" y="9354"/>
                    </a:cubicBezTo>
                    <a:cubicBezTo>
                      <a:pt x="3053" y="10368"/>
                      <a:pt x="3796" y="11252"/>
                      <a:pt x="4880" y="11995"/>
                    </a:cubicBezTo>
                    <a:cubicBezTo>
                      <a:pt x="5337" y="12323"/>
                      <a:pt x="5837" y="12470"/>
                      <a:pt x="6322" y="12470"/>
                    </a:cubicBezTo>
                    <a:cubicBezTo>
                      <a:pt x="7641" y="12470"/>
                      <a:pt x="8846" y="11383"/>
                      <a:pt x="8747" y="9897"/>
                    </a:cubicBezTo>
                    <a:cubicBezTo>
                      <a:pt x="8747" y="8877"/>
                      <a:pt x="8476" y="7863"/>
                      <a:pt x="8134" y="6979"/>
                    </a:cubicBezTo>
                    <a:cubicBezTo>
                      <a:pt x="6307" y="2712"/>
                      <a:pt x="1427" y="1"/>
                      <a:pt x="1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-3227850" y="-549500"/>
                <a:ext cx="39075" cy="12720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088" extrusionOk="0">
                    <a:moveTo>
                      <a:pt x="71" y="1"/>
                    </a:moveTo>
                    <a:lnTo>
                      <a:pt x="1" y="71"/>
                    </a:lnTo>
                    <a:cubicBezTo>
                      <a:pt x="1427" y="2170"/>
                      <a:pt x="1292" y="5087"/>
                      <a:pt x="1292" y="5087"/>
                    </a:cubicBezTo>
                    <a:lnTo>
                      <a:pt x="1427" y="5087"/>
                    </a:lnTo>
                    <a:cubicBezTo>
                      <a:pt x="1427" y="5087"/>
                      <a:pt x="1563" y="2105"/>
                      <a:pt x="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-6067900" y="-54675"/>
                <a:ext cx="918475" cy="945575"/>
              </a:xfrm>
              <a:custGeom>
                <a:avLst/>
                <a:gdLst/>
                <a:ahLst/>
                <a:cxnLst/>
                <a:rect l="l" t="t" r="r" b="b"/>
                <a:pathLst>
                  <a:path w="36739" h="37823" extrusionOk="0">
                    <a:moveTo>
                      <a:pt x="5900" y="0"/>
                    </a:moveTo>
                    <a:lnTo>
                      <a:pt x="0" y="9490"/>
                    </a:lnTo>
                    <a:lnTo>
                      <a:pt x="15455" y="31993"/>
                    </a:lnTo>
                    <a:lnTo>
                      <a:pt x="35318" y="37823"/>
                    </a:lnTo>
                    <a:lnTo>
                      <a:pt x="36738" y="33213"/>
                    </a:lnTo>
                    <a:lnTo>
                      <a:pt x="20541" y="22845"/>
                    </a:lnTo>
                    <a:cubicBezTo>
                      <a:pt x="20541" y="22845"/>
                      <a:pt x="6779" y="884"/>
                      <a:pt x="5900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3"/>
              <p:cNvSpPr/>
              <p:nvPr/>
            </p:nvSpPr>
            <p:spPr>
              <a:xfrm>
                <a:off x="-4563150" y="-91800"/>
                <a:ext cx="559225" cy="506450"/>
              </a:xfrm>
              <a:custGeom>
                <a:avLst/>
                <a:gdLst/>
                <a:ahLst/>
                <a:cxnLst/>
                <a:rect l="l" t="t" r="r" b="b"/>
                <a:pathLst>
                  <a:path w="22369" h="20258" extrusionOk="0">
                    <a:moveTo>
                      <a:pt x="11161" y="1046"/>
                    </a:moveTo>
                    <a:cubicBezTo>
                      <a:pt x="11930" y="1046"/>
                      <a:pt x="12712" y="1144"/>
                      <a:pt x="13492" y="1350"/>
                    </a:cubicBezTo>
                    <a:cubicBezTo>
                      <a:pt x="18302" y="2640"/>
                      <a:pt x="21219" y="7585"/>
                      <a:pt x="19999" y="12401"/>
                    </a:cubicBezTo>
                    <a:cubicBezTo>
                      <a:pt x="18915" y="16501"/>
                      <a:pt x="15251" y="19211"/>
                      <a:pt x="11214" y="19211"/>
                    </a:cubicBezTo>
                    <a:cubicBezTo>
                      <a:pt x="10445" y="19211"/>
                      <a:pt x="9663" y="19113"/>
                      <a:pt x="8883" y="18908"/>
                    </a:cubicBezTo>
                    <a:cubicBezTo>
                      <a:pt x="4068" y="17688"/>
                      <a:pt x="1156" y="12672"/>
                      <a:pt x="2441" y="7857"/>
                    </a:cubicBezTo>
                    <a:cubicBezTo>
                      <a:pt x="3466" y="3757"/>
                      <a:pt x="7124" y="1046"/>
                      <a:pt x="11161" y="1046"/>
                    </a:cubicBezTo>
                    <a:close/>
                    <a:moveTo>
                      <a:pt x="11181" y="0"/>
                    </a:moveTo>
                    <a:cubicBezTo>
                      <a:pt x="6678" y="0"/>
                      <a:pt x="2567" y="3026"/>
                      <a:pt x="1427" y="7585"/>
                    </a:cubicBezTo>
                    <a:cubicBezTo>
                      <a:pt x="1" y="13008"/>
                      <a:pt x="3254" y="18501"/>
                      <a:pt x="8677" y="19922"/>
                    </a:cubicBezTo>
                    <a:cubicBezTo>
                      <a:pt x="9530" y="20149"/>
                      <a:pt x="10387" y="20257"/>
                      <a:pt x="11233" y="20257"/>
                    </a:cubicBezTo>
                    <a:cubicBezTo>
                      <a:pt x="15699" y="20257"/>
                      <a:pt x="19819" y="17231"/>
                      <a:pt x="21013" y="12672"/>
                    </a:cubicBezTo>
                    <a:cubicBezTo>
                      <a:pt x="22369" y="7314"/>
                      <a:pt x="19115" y="1756"/>
                      <a:pt x="13763" y="335"/>
                    </a:cubicBezTo>
                    <a:cubicBezTo>
                      <a:pt x="12900" y="108"/>
                      <a:pt x="12034" y="0"/>
                      <a:pt x="11181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-4490200" y="128325"/>
                <a:ext cx="499850" cy="564375"/>
              </a:xfrm>
              <a:custGeom>
                <a:avLst/>
                <a:gdLst/>
                <a:ahLst/>
                <a:cxnLst/>
                <a:rect l="l" t="t" r="r" b="b"/>
                <a:pathLst>
                  <a:path w="19994" h="22575" extrusionOk="0">
                    <a:moveTo>
                      <a:pt x="4880" y="1"/>
                    </a:moveTo>
                    <a:lnTo>
                      <a:pt x="0" y="18573"/>
                    </a:lnTo>
                    <a:lnTo>
                      <a:pt x="15113" y="22575"/>
                    </a:lnTo>
                    <a:lnTo>
                      <a:pt x="19993" y="3932"/>
                    </a:lnTo>
                    <a:lnTo>
                      <a:pt x="48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-4066575" y="307950"/>
                <a:ext cx="388000" cy="208525"/>
              </a:xfrm>
              <a:custGeom>
                <a:avLst/>
                <a:gdLst/>
                <a:ahLst/>
                <a:cxnLst/>
                <a:rect l="l" t="t" r="r" b="b"/>
                <a:pathLst>
                  <a:path w="15520" h="8341" extrusionOk="0">
                    <a:moveTo>
                      <a:pt x="15520" y="0"/>
                    </a:moveTo>
                    <a:lnTo>
                      <a:pt x="2034" y="749"/>
                    </a:lnTo>
                    <a:lnTo>
                      <a:pt x="1" y="8340"/>
                    </a:lnTo>
                    <a:lnTo>
                      <a:pt x="15048" y="2034"/>
                    </a:lnTo>
                    <a:lnTo>
                      <a:pt x="15520" y="0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-3690375" y="258875"/>
                <a:ext cx="101700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7457" extrusionOk="0">
                    <a:moveTo>
                      <a:pt x="4067" y="0"/>
                    </a:moveTo>
                    <a:lnTo>
                      <a:pt x="472" y="1963"/>
                    </a:lnTo>
                    <a:lnTo>
                      <a:pt x="0" y="3861"/>
                    </a:lnTo>
                    <a:lnTo>
                      <a:pt x="2169" y="7457"/>
                    </a:lnTo>
                    <a:lnTo>
                      <a:pt x="40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3"/>
              <p:cNvSpPr/>
              <p:nvPr/>
            </p:nvSpPr>
            <p:spPr>
              <a:xfrm>
                <a:off x="-3636150" y="258875"/>
                <a:ext cx="64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7593" extrusionOk="0">
                    <a:moveTo>
                      <a:pt x="1898" y="0"/>
                    </a:moveTo>
                    <a:lnTo>
                      <a:pt x="0" y="7457"/>
                    </a:lnTo>
                    <a:lnTo>
                      <a:pt x="608" y="7592"/>
                    </a:lnTo>
                    <a:lnTo>
                      <a:pt x="2576" y="136"/>
                    </a:lnTo>
                    <a:lnTo>
                      <a:pt x="1898" y="0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-4376750" y="162225"/>
                <a:ext cx="3779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15119" h="393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11" y="678"/>
                      <a:pt x="5017" y="1356"/>
                      <a:pt x="7527" y="1969"/>
                    </a:cubicBezTo>
                    <a:cubicBezTo>
                      <a:pt x="5017" y="1291"/>
                      <a:pt x="2511" y="613"/>
                      <a:pt x="1" y="0"/>
                    </a:cubicBezTo>
                    <a:close/>
                    <a:moveTo>
                      <a:pt x="7527" y="1969"/>
                    </a:moveTo>
                    <a:lnTo>
                      <a:pt x="7527" y="1969"/>
                    </a:lnTo>
                    <a:cubicBezTo>
                      <a:pt x="10033" y="2646"/>
                      <a:pt x="12543" y="3324"/>
                      <a:pt x="15119" y="3932"/>
                    </a:cubicBezTo>
                    <a:cubicBezTo>
                      <a:pt x="12608" y="3254"/>
                      <a:pt x="10033" y="2576"/>
                      <a:pt x="7527" y="19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2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-4481775" y="558750"/>
                <a:ext cx="3795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393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76" y="678"/>
                      <a:pt x="5086" y="1356"/>
                      <a:pt x="7591" y="2034"/>
                    </a:cubicBezTo>
                    <a:cubicBezTo>
                      <a:pt x="10102" y="2646"/>
                      <a:pt x="12607" y="3324"/>
                      <a:pt x="15182" y="3932"/>
                    </a:cubicBezTo>
                    <a:cubicBezTo>
                      <a:pt x="12677" y="3254"/>
                      <a:pt x="10102" y="2646"/>
                      <a:pt x="7591" y="1969"/>
                    </a:cubicBezTo>
                    <a:cubicBezTo>
                      <a:pt x="5086" y="1291"/>
                      <a:pt x="2576" y="67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2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-4661425" y="-132675"/>
                <a:ext cx="357650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14306" h="8001" extrusionOk="0">
                    <a:moveTo>
                      <a:pt x="10586" y="0"/>
                    </a:moveTo>
                    <a:cubicBezTo>
                      <a:pt x="9478" y="0"/>
                      <a:pt x="7976" y="439"/>
                      <a:pt x="5965" y="1764"/>
                    </a:cubicBezTo>
                    <a:lnTo>
                      <a:pt x="0" y="4275"/>
                    </a:lnTo>
                    <a:lnTo>
                      <a:pt x="1356" y="8000"/>
                    </a:lnTo>
                    <a:lnTo>
                      <a:pt x="5694" y="6374"/>
                    </a:lnTo>
                    <a:cubicBezTo>
                      <a:pt x="5694" y="6374"/>
                      <a:pt x="7592" y="7729"/>
                      <a:pt x="8812" y="7935"/>
                    </a:cubicBezTo>
                    <a:cubicBezTo>
                      <a:pt x="8890" y="7946"/>
                      <a:pt x="8970" y="7952"/>
                      <a:pt x="9052" y="7952"/>
                    </a:cubicBezTo>
                    <a:cubicBezTo>
                      <a:pt x="10484" y="7952"/>
                      <a:pt x="12591" y="6341"/>
                      <a:pt x="13421" y="4546"/>
                    </a:cubicBezTo>
                    <a:cubicBezTo>
                      <a:pt x="13557" y="4275"/>
                      <a:pt x="14170" y="4004"/>
                      <a:pt x="14235" y="3662"/>
                    </a:cubicBezTo>
                    <a:cubicBezTo>
                      <a:pt x="14305" y="3391"/>
                      <a:pt x="13828" y="3120"/>
                      <a:pt x="13763" y="2784"/>
                    </a:cubicBezTo>
                    <a:cubicBezTo>
                      <a:pt x="13271" y="2938"/>
                      <a:pt x="12890" y="2997"/>
                      <a:pt x="12596" y="2997"/>
                    </a:cubicBezTo>
                    <a:cubicBezTo>
                      <a:pt x="11594" y="2997"/>
                      <a:pt x="11594" y="2307"/>
                      <a:pt x="11594" y="2307"/>
                    </a:cubicBezTo>
                    <a:lnTo>
                      <a:pt x="13421" y="1699"/>
                    </a:lnTo>
                    <a:cubicBezTo>
                      <a:pt x="13421" y="1699"/>
                      <a:pt x="12766" y="0"/>
                      <a:pt x="10586" y="0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-6067900" y="2682100"/>
                <a:ext cx="303425" cy="2297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9188" extrusionOk="0">
                    <a:moveTo>
                      <a:pt x="8340" y="0"/>
                    </a:moveTo>
                    <a:lnTo>
                      <a:pt x="1627" y="813"/>
                    </a:lnTo>
                    <a:lnTo>
                      <a:pt x="0" y="8676"/>
                    </a:lnTo>
                    <a:cubicBezTo>
                      <a:pt x="0" y="8676"/>
                      <a:pt x="1205" y="9187"/>
                      <a:pt x="3275" y="9187"/>
                    </a:cubicBezTo>
                    <a:cubicBezTo>
                      <a:pt x="4310" y="9187"/>
                      <a:pt x="5560" y="9059"/>
                      <a:pt x="6985" y="8676"/>
                    </a:cubicBezTo>
                    <a:lnTo>
                      <a:pt x="11930" y="8676"/>
                    </a:lnTo>
                    <a:cubicBezTo>
                      <a:pt x="11930" y="8676"/>
                      <a:pt x="12136" y="5287"/>
                      <a:pt x="10374" y="5081"/>
                    </a:cubicBezTo>
                    <a:cubicBezTo>
                      <a:pt x="6307" y="4539"/>
                      <a:pt x="8340" y="0"/>
                      <a:pt x="8340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-5598450" y="2043175"/>
                <a:ext cx="335550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13422" h="8750" extrusionOk="0">
                    <a:moveTo>
                      <a:pt x="4610" y="0"/>
                    </a:moveTo>
                    <a:cubicBezTo>
                      <a:pt x="4404" y="206"/>
                      <a:pt x="1" y="6985"/>
                      <a:pt x="1964" y="8270"/>
                    </a:cubicBezTo>
                    <a:cubicBezTo>
                      <a:pt x="2535" y="8624"/>
                      <a:pt x="3306" y="8750"/>
                      <a:pt x="4113" y="8750"/>
                    </a:cubicBezTo>
                    <a:cubicBezTo>
                      <a:pt x="6085" y="8750"/>
                      <a:pt x="8270" y="7999"/>
                      <a:pt x="8270" y="7999"/>
                    </a:cubicBezTo>
                    <a:lnTo>
                      <a:pt x="12337" y="7999"/>
                    </a:lnTo>
                    <a:cubicBezTo>
                      <a:pt x="12337" y="7999"/>
                      <a:pt x="13422" y="5222"/>
                      <a:pt x="10233" y="4545"/>
                    </a:cubicBezTo>
                    <a:cubicBezTo>
                      <a:pt x="8812" y="4203"/>
                      <a:pt x="10575" y="0"/>
                      <a:pt x="10575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-6062750" y="814700"/>
                <a:ext cx="1037100" cy="1899550"/>
              </a:xfrm>
              <a:custGeom>
                <a:avLst/>
                <a:gdLst/>
                <a:ahLst/>
                <a:cxnLst/>
                <a:rect l="l" t="t" r="r" b="b"/>
                <a:pathLst>
                  <a:path w="41484" h="75982" extrusionOk="0">
                    <a:moveTo>
                      <a:pt x="26842" y="0"/>
                    </a:moveTo>
                    <a:lnTo>
                      <a:pt x="4946" y="4203"/>
                    </a:lnTo>
                    <a:cubicBezTo>
                      <a:pt x="4946" y="4609"/>
                      <a:pt x="0" y="75981"/>
                      <a:pt x="0" y="75981"/>
                    </a:cubicBezTo>
                    <a:lnTo>
                      <a:pt x="9083" y="75981"/>
                    </a:lnTo>
                    <a:lnTo>
                      <a:pt x="18638" y="16468"/>
                    </a:lnTo>
                    <a:lnTo>
                      <a:pt x="29825" y="27384"/>
                    </a:lnTo>
                    <a:lnTo>
                      <a:pt x="21555" y="49817"/>
                    </a:lnTo>
                    <a:lnTo>
                      <a:pt x="30703" y="50631"/>
                    </a:lnTo>
                    <a:lnTo>
                      <a:pt x="39921" y="30296"/>
                    </a:lnTo>
                    <a:cubicBezTo>
                      <a:pt x="41483" y="26907"/>
                      <a:pt x="41006" y="22975"/>
                      <a:pt x="38837" y="19993"/>
                    </a:cubicBezTo>
                    <a:lnTo>
                      <a:pt x="26842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-6140700" y="-148600"/>
                <a:ext cx="826975" cy="1080150"/>
              </a:xfrm>
              <a:custGeom>
                <a:avLst/>
                <a:gdLst/>
                <a:ahLst/>
                <a:cxnLst/>
                <a:rect l="l" t="t" r="r" b="b"/>
                <a:pathLst>
                  <a:path w="33079" h="43206" extrusionOk="0">
                    <a:moveTo>
                      <a:pt x="17709" y="1"/>
                    </a:moveTo>
                    <a:cubicBezTo>
                      <a:pt x="10543" y="1"/>
                      <a:pt x="2951" y="2170"/>
                      <a:pt x="1828" y="6403"/>
                    </a:cubicBezTo>
                    <a:cubicBezTo>
                      <a:pt x="1" y="13111"/>
                      <a:pt x="8064" y="42735"/>
                      <a:pt x="8064" y="42735"/>
                    </a:cubicBezTo>
                    <a:cubicBezTo>
                      <a:pt x="9879" y="43065"/>
                      <a:pt x="11635" y="43206"/>
                      <a:pt x="13312" y="43206"/>
                    </a:cubicBezTo>
                    <a:cubicBezTo>
                      <a:pt x="22971" y="43206"/>
                      <a:pt x="29960" y="38532"/>
                      <a:pt x="29960" y="38532"/>
                    </a:cubicBezTo>
                    <a:cubicBezTo>
                      <a:pt x="29960" y="38532"/>
                      <a:pt x="33078" y="4912"/>
                      <a:pt x="28263" y="2130"/>
                    </a:cubicBezTo>
                    <a:cubicBezTo>
                      <a:pt x="25731" y="704"/>
                      <a:pt x="21789" y="1"/>
                      <a:pt x="17709" y="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-6067900" y="2868500"/>
                <a:ext cx="3034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732" extrusionOk="0">
                    <a:moveTo>
                      <a:pt x="272" y="0"/>
                    </a:moveTo>
                    <a:lnTo>
                      <a:pt x="0" y="1220"/>
                    </a:lnTo>
                    <a:cubicBezTo>
                      <a:pt x="0" y="1220"/>
                      <a:pt x="1205" y="1731"/>
                      <a:pt x="3275" y="1731"/>
                    </a:cubicBezTo>
                    <a:cubicBezTo>
                      <a:pt x="4310" y="1731"/>
                      <a:pt x="5560" y="1603"/>
                      <a:pt x="6985" y="1220"/>
                    </a:cubicBezTo>
                    <a:lnTo>
                      <a:pt x="11930" y="1220"/>
                    </a:lnTo>
                    <a:cubicBezTo>
                      <a:pt x="11930" y="1220"/>
                      <a:pt x="12136" y="813"/>
                      <a:pt x="11930" y="136"/>
                    </a:cubicBezTo>
                    <a:cubicBezTo>
                      <a:pt x="11636" y="194"/>
                      <a:pt x="11334" y="216"/>
                      <a:pt x="11021" y="216"/>
                    </a:cubicBezTo>
                    <a:cubicBezTo>
                      <a:pt x="10102" y="216"/>
                      <a:pt x="9088" y="28"/>
                      <a:pt x="7907" y="28"/>
                    </a:cubicBezTo>
                    <a:cubicBezTo>
                      <a:pt x="7172" y="28"/>
                      <a:pt x="6373" y="101"/>
                      <a:pt x="5493" y="336"/>
                    </a:cubicBezTo>
                    <a:cubicBezTo>
                      <a:pt x="4838" y="530"/>
                      <a:pt x="4183" y="612"/>
                      <a:pt x="3541" y="612"/>
                    </a:cubicBezTo>
                    <a:cubicBezTo>
                      <a:pt x="2388" y="612"/>
                      <a:pt x="1275" y="348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-5561175" y="2217775"/>
                <a:ext cx="2745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982" h="1766" extrusionOk="0">
                    <a:moveTo>
                      <a:pt x="1" y="1"/>
                    </a:moveTo>
                    <a:cubicBezTo>
                      <a:pt x="1" y="543"/>
                      <a:pt x="137" y="1015"/>
                      <a:pt x="473" y="1286"/>
                    </a:cubicBezTo>
                    <a:cubicBezTo>
                      <a:pt x="1044" y="1640"/>
                      <a:pt x="1815" y="1766"/>
                      <a:pt x="2622" y="1766"/>
                    </a:cubicBezTo>
                    <a:cubicBezTo>
                      <a:pt x="4594" y="1766"/>
                      <a:pt x="6779" y="1015"/>
                      <a:pt x="6779" y="1015"/>
                    </a:cubicBezTo>
                    <a:lnTo>
                      <a:pt x="10846" y="1015"/>
                    </a:lnTo>
                    <a:cubicBezTo>
                      <a:pt x="10846" y="1015"/>
                      <a:pt x="10982" y="744"/>
                      <a:pt x="10982" y="337"/>
                    </a:cubicBezTo>
                    <a:cubicBezTo>
                      <a:pt x="10145" y="201"/>
                      <a:pt x="9369" y="141"/>
                      <a:pt x="8628" y="141"/>
                    </a:cubicBezTo>
                    <a:cubicBezTo>
                      <a:pt x="7147" y="141"/>
                      <a:pt x="5807" y="382"/>
                      <a:pt x="4404" y="744"/>
                    </a:cubicBezTo>
                    <a:cubicBezTo>
                      <a:pt x="3921" y="870"/>
                      <a:pt x="3452" y="925"/>
                      <a:pt x="3006" y="925"/>
                    </a:cubicBezTo>
                    <a:cubicBezTo>
                      <a:pt x="1764" y="925"/>
                      <a:pt x="699" y="49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3"/>
              <p:cNvSpPr/>
              <p:nvPr/>
            </p:nvSpPr>
            <p:spPr>
              <a:xfrm>
                <a:off x="-5510325" y="-125850"/>
                <a:ext cx="982850" cy="404600"/>
              </a:xfrm>
              <a:custGeom>
                <a:avLst/>
                <a:gdLst/>
                <a:ahLst/>
                <a:cxnLst/>
                <a:rect l="l" t="t" r="r" b="b"/>
                <a:pathLst>
                  <a:path w="39314" h="16184" extrusionOk="0">
                    <a:moveTo>
                      <a:pt x="0" y="0"/>
                    </a:moveTo>
                    <a:lnTo>
                      <a:pt x="1220" y="13763"/>
                    </a:lnTo>
                    <a:cubicBezTo>
                      <a:pt x="1220" y="13763"/>
                      <a:pt x="12797" y="16184"/>
                      <a:pt x="18481" y="16184"/>
                    </a:cubicBezTo>
                    <a:cubicBezTo>
                      <a:pt x="19173" y="16184"/>
                      <a:pt x="19778" y="16148"/>
                      <a:pt x="20264" y="16067"/>
                    </a:cubicBezTo>
                    <a:cubicBezTo>
                      <a:pt x="24673" y="15319"/>
                      <a:pt x="39314" y="6778"/>
                      <a:pt x="39314" y="6778"/>
                    </a:cubicBezTo>
                    <a:lnTo>
                      <a:pt x="37958" y="1969"/>
                    </a:lnTo>
                    <a:lnTo>
                      <a:pt x="19250" y="7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3"/>
              <p:cNvSpPr/>
              <p:nvPr/>
            </p:nvSpPr>
            <p:spPr>
              <a:xfrm>
                <a:off x="-6028850" y="-770025"/>
                <a:ext cx="510000" cy="683825"/>
              </a:xfrm>
              <a:custGeom>
                <a:avLst/>
                <a:gdLst/>
                <a:ahLst/>
                <a:cxnLst/>
                <a:rect l="l" t="t" r="r" b="b"/>
                <a:pathLst>
                  <a:path w="20400" h="27353" extrusionOk="0">
                    <a:moveTo>
                      <a:pt x="10766" y="1"/>
                    </a:moveTo>
                    <a:cubicBezTo>
                      <a:pt x="8257" y="1"/>
                      <a:pt x="5586" y="1021"/>
                      <a:pt x="3454" y="2450"/>
                    </a:cubicBezTo>
                    <a:cubicBezTo>
                      <a:pt x="0" y="4755"/>
                      <a:pt x="2576" y="13431"/>
                      <a:pt x="3861" y="19802"/>
                    </a:cubicBezTo>
                    <a:cubicBezTo>
                      <a:pt x="4674" y="23734"/>
                      <a:pt x="4132" y="26787"/>
                      <a:pt x="4132" y="26787"/>
                    </a:cubicBezTo>
                    <a:cubicBezTo>
                      <a:pt x="4906" y="27197"/>
                      <a:pt x="5862" y="27353"/>
                      <a:pt x="6868" y="27353"/>
                    </a:cubicBezTo>
                    <a:cubicBezTo>
                      <a:pt x="10007" y="27353"/>
                      <a:pt x="13622" y="25838"/>
                      <a:pt x="13622" y="25838"/>
                    </a:cubicBezTo>
                    <a:cubicBezTo>
                      <a:pt x="13622" y="25838"/>
                      <a:pt x="13557" y="23398"/>
                      <a:pt x="13350" y="21500"/>
                    </a:cubicBezTo>
                    <a:cubicBezTo>
                      <a:pt x="19993" y="20415"/>
                      <a:pt x="20400" y="19667"/>
                      <a:pt x="18708" y="10448"/>
                    </a:cubicBezTo>
                    <a:cubicBezTo>
                      <a:pt x="18414" y="2637"/>
                      <a:pt x="14798" y="1"/>
                      <a:pt x="10766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3"/>
              <p:cNvSpPr/>
              <p:nvPr/>
            </p:nvSpPr>
            <p:spPr>
              <a:xfrm>
                <a:off x="-6148300" y="-848075"/>
                <a:ext cx="653850" cy="665225"/>
              </a:xfrm>
              <a:custGeom>
                <a:avLst/>
                <a:gdLst/>
                <a:ahLst/>
                <a:cxnLst/>
                <a:rect l="l" t="t" r="r" b="b"/>
                <a:pathLst>
                  <a:path w="26154" h="26609" extrusionOk="0">
                    <a:moveTo>
                      <a:pt x="15276" y="0"/>
                    </a:moveTo>
                    <a:cubicBezTo>
                      <a:pt x="11841" y="0"/>
                      <a:pt x="8029" y="1342"/>
                      <a:pt x="5049" y="5236"/>
                    </a:cubicBezTo>
                    <a:cubicBezTo>
                      <a:pt x="1" y="8146"/>
                      <a:pt x="1316" y="16065"/>
                      <a:pt x="3215" y="16065"/>
                    </a:cubicBezTo>
                    <a:cubicBezTo>
                      <a:pt x="3305" y="16065"/>
                      <a:pt x="3396" y="16047"/>
                      <a:pt x="3488" y="16011"/>
                    </a:cubicBezTo>
                    <a:lnTo>
                      <a:pt x="3488" y="16011"/>
                    </a:lnTo>
                    <a:cubicBezTo>
                      <a:pt x="3261" y="22584"/>
                      <a:pt x="4740" y="26504"/>
                      <a:pt x="6539" y="26504"/>
                    </a:cubicBezTo>
                    <a:cubicBezTo>
                      <a:pt x="6892" y="26504"/>
                      <a:pt x="7258" y="26354"/>
                      <a:pt x="7625" y="26042"/>
                    </a:cubicBezTo>
                    <a:cubicBezTo>
                      <a:pt x="8306" y="26436"/>
                      <a:pt x="8931" y="26609"/>
                      <a:pt x="9465" y="26609"/>
                    </a:cubicBezTo>
                    <a:cubicBezTo>
                      <a:pt x="10681" y="26609"/>
                      <a:pt x="11425" y="25711"/>
                      <a:pt x="11285" y="24486"/>
                    </a:cubicBezTo>
                    <a:lnTo>
                      <a:pt x="11285" y="24486"/>
                    </a:lnTo>
                    <a:cubicBezTo>
                      <a:pt x="11313" y="24489"/>
                      <a:pt x="11340" y="24490"/>
                      <a:pt x="11367" y="24490"/>
                    </a:cubicBezTo>
                    <a:cubicBezTo>
                      <a:pt x="13440" y="24490"/>
                      <a:pt x="12908" y="16945"/>
                      <a:pt x="12570" y="15810"/>
                    </a:cubicBezTo>
                    <a:cubicBezTo>
                      <a:pt x="12376" y="15104"/>
                      <a:pt x="12839" y="14283"/>
                      <a:pt x="13343" y="14283"/>
                    </a:cubicBezTo>
                    <a:cubicBezTo>
                      <a:pt x="13709" y="14283"/>
                      <a:pt x="14096" y="14717"/>
                      <a:pt x="14268" y="15946"/>
                    </a:cubicBezTo>
                    <a:cubicBezTo>
                      <a:pt x="14538" y="17878"/>
                      <a:pt x="14807" y="18380"/>
                      <a:pt x="15077" y="18380"/>
                    </a:cubicBezTo>
                    <a:cubicBezTo>
                      <a:pt x="15214" y="18380"/>
                      <a:pt x="15351" y="18251"/>
                      <a:pt x="15488" y="18115"/>
                    </a:cubicBezTo>
                    <a:cubicBezTo>
                      <a:pt x="15959" y="17708"/>
                      <a:pt x="15553" y="13641"/>
                      <a:pt x="15146" y="12893"/>
                    </a:cubicBezTo>
                    <a:cubicBezTo>
                      <a:pt x="14739" y="12079"/>
                      <a:pt x="14132" y="10995"/>
                      <a:pt x="14132" y="10995"/>
                    </a:cubicBezTo>
                    <a:lnTo>
                      <a:pt x="14132" y="10995"/>
                    </a:lnTo>
                    <a:cubicBezTo>
                      <a:pt x="14132" y="10995"/>
                      <a:pt x="14147" y="10995"/>
                      <a:pt x="14175" y="10995"/>
                    </a:cubicBezTo>
                    <a:cubicBezTo>
                      <a:pt x="14540" y="10995"/>
                      <a:pt x="17076" y="10934"/>
                      <a:pt x="16572" y="9232"/>
                    </a:cubicBezTo>
                    <a:lnTo>
                      <a:pt x="16572" y="9232"/>
                    </a:lnTo>
                    <a:cubicBezTo>
                      <a:pt x="16929" y="9384"/>
                      <a:pt x="17520" y="9460"/>
                      <a:pt x="18215" y="9460"/>
                    </a:cubicBezTo>
                    <a:cubicBezTo>
                      <a:pt x="20950" y="9460"/>
                      <a:pt x="25296" y="8278"/>
                      <a:pt x="23350" y="5843"/>
                    </a:cubicBezTo>
                    <a:cubicBezTo>
                      <a:pt x="26153" y="4117"/>
                      <a:pt x="21294" y="0"/>
                      <a:pt x="15276" y="0"/>
                    </a:cubicBezTo>
                    <a:close/>
                  </a:path>
                </a:pathLst>
              </a:custGeom>
              <a:solidFill>
                <a:srgbClr val="5C3B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3"/>
              <p:cNvSpPr/>
              <p:nvPr/>
            </p:nvSpPr>
            <p:spPr>
              <a:xfrm>
                <a:off x="-5630700" y="-105525"/>
                <a:ext cx="93275" cy="32715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13086" extrusionOk="0">
                    <a:moveTo>
                      <a:pt x="2782" y="1"/>
                    </a:moveTo>
                    <a:cubicBezTo>
                      <a:pt x="2440" y="136"/>
                      <a:pt x="2169" y="342"/>
                      <a:pt x="1969" y="613"/>
                    </a:cubicBezTo>
                    <a:cubicBezTo>
                      <a:pt x="2240" y="342"/>
                      <a:pt x="2511" y="136"/>
                      <a:pt x="2782" y="1"/>
                    </a:cubicBezTo>
                    <a:close/>
                    <a:moveTo>
                      <a:pt x="1968" y="614"/>
                    </a:moveTo>
                    <a:cubicBezTo>
                      <a:pt x="1491" y="1085"/>
                      <a:pt x="1085" y="1627"/>
                      <a:pt x="814" y="2240"/>
                    </a:cubicBezTo>
                    <a:cubicBezTo>
                      <a:pt x="271" y="3460"/>
                      <a:pt x="0" y="4881"/>
                      <a:pt x="71" y="6171"/>
                    </a:cubicBezTo>
                    <a:cubicBezTo>
                      <a:pt x="71" y="7527"/>
                      <a:pt x="407" y="8883"/>
                      <a:pt x="1020" y="10103"/>
                    </a:cubicBezTo>
                    <a:cubicBezTo>
                      <a:pt x="1356" y="10710"/>
                      <a:pt x="1697" y="11252"/>
                      <a:pt x="2169" y="11730"/>
                    </a:cubicBezTo>
                    <a:cubicBezTo>
                      <a:pt x="2485" y="12088"/>
                      <a:pt x="2829" y="12388"/>
                      <a:pt x="3183" y="12667"/>
                    </a:cubicBezTo>
                    <a:lnTo>
                      <a:pt x="3183" y="12667"/>
                    </a:lnTo>
                    <a:cubicBezTo>
                      <a:pt x="2294" y="11932"/>
                      <a:pt x="1596" y="11063"/>
                      <a:pt x="1085" y="10103"/>
                    </a:cubicBezTo>
                    <a:cubicBezTo>
                      <a:pt x="477" y="8883"/>
                      <a:pt x="136" y="7527"/>
                      <a:pt x="136" y="6171"/>
                    </a:cubicBezTo>
                    <a:cubicBezTo>
                      <a:pt x="71" y="4881"/>
                      <a:pt x="342" y="3525"/>
                      <a:pt x="884" y="2305"/>
                    </a:cubicBezTo>
                    <a:cubicBezTo>
                      <a:pt x="1155" y="1698"/>
                      <a:pt x="1491" y="1085"/>
                      <a:pt x="1968" y="614"/>
                    </a:cubicBezTo>
                    <a:close/>
                    <a:moveTo>
                      <a:pt x="3183" y="12667"/>
                    </a:moveTo>
                    <a:cubicBezTo>
                      <a:pt x="3358" y="12812"/>
                      <a:pt x="3541" y="12951"/>
                      <a:pt x="3731" y="13085"/>
                    </a:cubicBezTo>
                    <a:cubicBezTo>
                      <a:pt x="3547" y="12948"/>
                      <a:pt x="3364" y="12810"/>
                      <a:pt x="3183" y="1266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-5908625" y="-442675"/>
                <a:ext cx="42475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8271" extrusionOk="0">
                    <a:moveTo>
                      <a:pt x="1" y="1"/>
                    </a:moveTo>
                    <a:lnTo>
                      <a:pt x="1" y="2170"/>
                    </a:lnTo>
                    <a:cubicBezTo>
                      <a:pt x="71" y="2913"/>
                      <a:pt x="71" y="3590"/>
                      <a:pt x="137" y="4339"/>
                    </a:cubicBezTo>
                    <a:cubicBezTo>
                      <a:pt x="272" y="5017"/>
                      <a:pt x="408" y="5759"/>
                      <a:pt x="614" y="6437"/>
                    </a:cubicBezTo>
                    <a:cubicBezTo>
                      <a:pt x="408" y="5759"/>
                      <a:pt x="343" y="5017"/>
                      <a:pt x="207" y="4339"/>
                    </a:cubicBezTo>
                    <a:cubicBezTo>
                      <a:pt x="137" y="3590"/>
                      <a:pt x="71" y="2913"/>
                      <a:pt x="71" y="2170"/>
                    </a:cubicBezTo>
                    <a:cubicBezTo>
                      <a:pt x="1" y="1421"/>
                      <a:pt x="1" y="744"/>
                      <a:pt x="1" y="1"/>
                    </a:cubicBezTo>
                    <a:close/>
                    <a:moveTo>
                      <a:pt x="614" y="6437"/>
                    </a:moveTo>
                    <a:lnTo>
                      <a:pt x="614" y="6437"/>
                    </a:lnTo>
                    <a:cubicBezTo>
                      <a:pt x="679" y="6779"/>
                      <a:pt x="814" y="7115"/>
                      <a:pt x="950" y="7457"/>
                    </a:cubicBezTo>
                    <a:cubicBezTo>
                      <a:pt x="1156" y="7793"/>
                      <a:pt x="1357" y="8064"/>
                      <a:pt x="1698" y="8270"/>
                    </a:cubicBezTo>
                    <a:cubicBezTo>
                      <a:pt x="1357" y="8064"/>
                      <a:pt x="1156" y="7793"/>
                      <a:pt x="1020" y="7457"/>
                    </a:cubicBezTo>
                    <a:cubicBezTo>
                      <a:pt x="814" y="7115"/>
                      <a:pt x="749" y="6779"/>
                      <a:pt x="614" y="64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3"/>
              <p:cNvSpPr/>
              <p:nvPr/>
            </p:nvSpPr>
            <p:spPr>
              <a:xfrm>
                <a:off x="-5984800" y="-466400"/>
                <a:ext cx="27125" cy="2558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234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66" y="879"/>
                      <a:pt x="66" y="1693"/>
                      <a:pt x="0" y="2576"/>
                    </a:cubicBezTo>
                    <a:lnTo>
                      <a:pt x="0" y="5217"/>
                    </a:lnTo>
                    <a:cubicBezTo>
                      <a:pt x="0" y="6101"/>
                      <a:pt x="66" y="6980"/>
                      <a:pt x="201" y="7793"/>
                    </a:cubicBezTo>
                    <a:cubicBezTo>
                      <a:pt x="272" y="8270"/>
                      <a:pt x="407" y="8677"/>
                      <a:pt x="543" y="9084"/>
                    </a:cubicBezTo>
                    <a:cubicBezTo>
                      <a:pt x="407" y="8677"/>
                      <a:pt x="337" y="8270"/>
                      <a:pt x="272" y="7793"/>
                    </a:cubicBezTo>
                    <a:cubicBezTo>
                      <a:pt x="136" y="6914"/>
                      <a:pt x="66" y="6101"/>
                      <a:pt x="66" y="5217"/>
                    </a:cubicBezTo>
                    <a:cubicBezTo>
                      <a:pt x="0" y="4339"/>
                      <a:pt x="0" y="3455"/>
                      <a:pt x="66" y="2576"/>
                    </a:cubicBezTo>
                    <a:cubicBezTo>
                      <a:pt x="66" y="1693"/>
                      <a:pt x="136" y="879"/>
                      <a:pt x="201" y="1"/>
                    </a:cubicBezTo>
                    <a:close/>
                    <a:moveTo>
                      <a:pt x="543" y="9084"/>
                    </a:moveTo>
                    <a:lnTo>
                      <a:pt x="543" y="9084"/>
                    </a:lnTo>
                    <a:cubicBezTo>
                      <a:pt x="608" y="9490"/>
                      <a:pt x="814" y="9897"/>
                      <a:pt x="1085" y="10233"/>
                    </a:cubicBezTo>
                    <a:cubicBezTo>
                      <a:pt x="814" y="9897"/>
                      <a:pt x="678" y="9490"/>
                      <a:pt x="543" y="908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3"/>
              <p:cNvSpPr/>
              <p:nvPr/>
            </p:nvSpPr>
            <p:spPr>
              <a:xfrm>
                <a:off x="-6061125" y="-607100"/>
                <a:ext cx="407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494" extrusionOk="0">
                    <a:moveTo>
                      <a:pt x="1627" y="0"/>
                    </a:moveTo>
                    <a:cubicBezTo>
                      <a:pt x="1519" y="147"/>
                      <a:pt x="1429" y="274"/>
                      <a:pt x="1359" y="403"/>
                    </a:cubicBezTo>
                    <a:lnTo>
                      <a:pt x="1359" y="403"/>
                    </a:lnTo>
                    <a:cubicBezTo>
                      <a:pt x="1443" y="268"/>
                      <a:pt x="1533" y="134"/>
                      <a:pt x="1627" y="0"/>
                    </a:cubicBezTo>
                    <a:close/>
                    <a:moveTo>
                      <a:pt x="1359" y="403"/>
                    </a:moveTo>
                    <a:cubicBezTo>
                      <a:pt x="1144" y="748"/>
                      <a:pt x="962" y="1102"/>
                      <a:pt x="814" y="1491"/>
                    </a:cubicBezTo>
                    <a:cubicBezTo>
                      <a:pt x="950" y="1220"/>
                      <a:pt x="1085" y="949"/>
                      <a:pt x="1221" y="748"/>
                    </a:cubicBezTo>
                    <a:cubicBezTo>
                      <a:pt x="1253" y="624"/>
                      <a:pt x="1299" y="513"/>
                      <a:pt x="1359" y="403"/>
                    </a:cubicBezTo>
                    <a:close/>
                    <a:moveTo>
                      <a:pt x="814" y="1491"/>
                    </a:moveTo>
                    <a:lnTo>
                      <a:pt x="814" y="1491"/>
                    </a:lnTo>
                    <a:cubicBezTo>
                      <a:pt x="613" y="1969"/>
                      <a:pt x="407" y="2511"/>
                      <a:pt x="272" y="3053"/>
                    </a:cubicBezTo>
                    <a:cubicBezTo>
                      <a:pt x="207" y="3595"/>
                      <a:pt x="71" y="4137"/>
                      <a:pt x="71" y="4680"/>
                    </a:cubicBezTo>
                    <a:cubicBezTo>
                      <a:pt x="136" y="4137"/>
                      <a:pt x="207" y="3595"/>
                      <a:pt x="342" y="3053"/>
                    </a:cubicBezTo>
                    <a:cubicBezTo>
                      <a:pt x="478" y="2511"/>
                      <a:pt x="613" y="1969"/>
                      <a:pt x="814" y="1491"/>
                    </a:cubicBezTo>
                    <a:close/>
                    <a:moveTo>
                      <a:pt x="71" y="4680"/>
                    </a:moveTo>
                    <a:lnTo>
                      <a:pt x="71" y="4680"/>
                    </a:lnTo>
                    <a:cubicBezTo>
                      <a:pt x="1" y="4951"/>
                      <a:pt x="1" y="5222"/>
                      <a:pt x="1" y="5493"/>
                    </a:cubicBezTo>
                    <a:cubicBezTo>
                      <a:pt x="1" y="5222"/>
                      <a:pt x="71" y="4951"/>
                      <a:pt x="71" y="4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-5866175" y="-630825"/>
                <a:ext cx="7120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2847" extrusionOk="0">
                    <a:moveTo>
                      <a:pt x="0" y="0"/>
                    </a:moveTo>
                    <a:cubicBezTo>
                      <a:pt x="336" y="0"/>
                      <a:pt x="608" y="206"/>
                      <a:pt x="879" y="407"/>
                    </a:cubicBezTo>
                    <a:cubicBezTo>
                      <a:pt x="678" y="206"/>
                      <a:pt x="337" y="0"/>
                      <a:pt x="0" y="0"/>
                    </a:cubicBezTo>
                    <a:close/>
                    <a:moveTo>
                      <a:pt x="879" y="407"/>
                    </a:moveTo>
                    <a:lnTo>
                      <a:pt x="879" y="407"/>
                    </a:lnTo>
                    <a:cubicBezTo>
                      <a:pt x="1150" y="678"/>
                      <a:pt x="1356" y="949"/>
                      <a:pt x="1556" y="1155"/>
                    </a:cubicBezTo>
                    <a:cubicBezTo>
                      <a:pt x="1828" y="1426"/>
                      <a:pt x="2034" y="1762"/>
                      <a:pt x="2234" y="2034"/>
                    </a:cubicBezTo>
                    <a:lnTo>
                      <a:pt x="2847" y="2847"/>
                    </a:lnTo>
                    <a:cubicBezTo>
                      <a:pt x="2440" y="2240"/>
                      <a:pt x="2099" y="1697"/>
                      <a:pt x="1627" y="1155"/>
                    </a:cubicBezTo>
                    <a:cubicBezTo>
                      <a:pt x="1421" y="884"/>
                      <a:pt x="1150" y="613"/>
                      <a:pt x="879" y="4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-5795000" y="-674900"/>
                <a:ext cx="6102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2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6" y="136"/>
                      <a:pt x="607" y="272"/>
                      <a:pt x="878" y="407"/>
                    </a:cubicBezTo>
                    <a:cubicBezTo>
                      <a:pt x="1150" y="614"/>
                      <a:pt x="1421" y="749"/>
                      <a:pt x="1627" y="1020"/>
                    </a:cubicBezTo>
                    <a:cubicBezTo>
                      <a:pt x="1898" y="1221"/>
                      <a:pt x="2099" y="1492"/>
                      <a:pt x="2234" y="1763"/>
                    </a:cubicBezTo>
                    <a:cubicBezTo>
                      <a:pt x="2099" y="1492"/>
                      <a:pt x="1898" y="1221"/>
                      <a:pt x="1692" y="950"/>
                    </a:cubicBezTo>
                    <a:cubicBezTo>
                      <a:pt x="1220" y="478"/>
                      <a:pt x="607" y="207"/>
                      <a:pt x="0" y="1"/>
                    </a:cubicBezTo>
                    <a:close/>
                    <a:moveTo>
                      <a:pt x="2234" y="1763"/>
                    </a:moveTo>
                    <a:lnTo>
                      <a:pt x="2305" y="2034"/>
                    </a:lnTo>
                    <a:cubicBezTo>
                      <a:pt x="2305" y="2105"/>
                      <a:pt x="2305" y="2170"/>
                      <a:pt x="2370" y="2240"/>
                    </a:cubicBezTo>
                    <a:lnTo>
                      <a:pt x="2370" y="2376"/>
                    </a:lnTo>
                    <a:lnTo>
                      <a:pt x="2370" y="2511"/>
                    </a:lnTo>
                    <a:lnTo>
                      <a:pt x="2440" y="2712"/>
                    </a:lnTo>
                    <a:cubicBezTo>
                      <a:pt x="2440" y="2441"/>
                      <a:pt x="2370" y="2105"/>
                      <a:pt x="2234" y="176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3"/>
              <p:cNvSpPr/>
              <p:nvPr/>
            </p:nvSpPr>
            <p:spPr>
              <a:xfrm>
                <a:off x="-5801800" y="-749450"/>
                <a:ext cx="130450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3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3" y="136"/>
                      <a:pt x="879" y="271"/>
                      <a:pt x="1357" y="407"/>
                    </a:cubicBezTo>
                    <a:cubicBezTo>
                      <a:pt x="1828" y="543"/>
                      <a:pt x="2306" y="678"/>
                      <a:pt x="2712" y="884"/>
                    </a:cubicBezTo>
                    <a:cubicBezTo>
                      <a:pt x="3184" y="1020"/>
                      <a:pt x="3661" y="1220"/>
                      <a:pt x="4068" y="1427"/>
                    </a:cubicBezTo>
                    <a:cubicBezTo>
                      <a:pt x="3661" y="1155"/>
                      <a:pt x="3184" y="949"/>
                      <a:pt x="2777" y="814"/>
                    </a:cubicBezTo>
                    <a:cubicBezTo>
                      <a:pt x="1828" y="478"/>
                      <a:pt x="950" y="206"/>
                      <a:pt x="1" y="0"/>
                    </a:cubicBezTo>
                    <a:close/>
                    <a:moveTo>
                      <a:pt x="4068" y="1427"/>
                    </a:moveTo>
                    <a:lnTo>
                      <a:pt x="4675" y="1833"/>
                    </a:lnTo>
                    <a:lnTo>
                      <a:pt x="4946" y="2034"/>
                    </a:lnTo>
                    <a:lnTo>
                      <a:pt x="5217" y="2305"/>
                    </a:lnTo>
                    <a:cubicBezTo>
                      <a:pt x="4881" y="1898"/>
                      <a:pt x="4475" y="1627"/>
                      <a:pt x="4068" y="14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rgbClr val="6F49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-4364825" y="-30950"/>
                <a:ext cx="491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516" extrusionOk="0">
                    <a:moveTo>
                      <a:pt x="1964" y="0"/>
                    </a:moveTo>
                    <a:cubicBezTo>
                      <a:pt x="1828" y="136"/>
                      <a:pt x="1693" y="206"/>
                      <a:pt x="1557" y="271"/>
                    </a:cubicBezTo>
                    <a:cubicBezTo>
                      <a:pt x="1357" y="342"/>
                      <a:pt x="1221" y="407"/>
                      <a:pt x="1015" y="477"/>
                    </a:cubicBezTo>
                    <a:cubicBezTo>
                      <a:pt x="1221" y="477"/>
                      <a:pt x="1422" y="407"/>
                      <a:pt x="1557" y="342"/>
                    </a:cubicBezTo>
                    <a:cubicBezTo>
                      <a:pt x="1628" y="271"/>
                      <a:pt x="1693" y="206"/>
                      <a:pt x="1763" y="206"/>
                    </a:cubicBezTo>
                    <a:lnTo>
                      <a:pt x="1964" y="0"/>
                    </a:lnTo>
                    <a:close/>
                    <a:moveTo>
                      <a:pt x="1" y="342"/>
                    </a:moveTo>
                    <a:lnTo>
                      <a:pt x="1" y="342"/>
                    </a:lnTo>
                    <a:cubicBezTo>
                      <a:pt x="215" y="469"/>
                      <a:pt x="432" y="516"/>
                      <a:pt x="647" y="516"/>
                    </a:cubicBezTo>
                    <a:cubicBezTo>
                      <a:pt x="770" y="516"/>
                      <a:pt x="893" y="501"/>
                      <a:pt x="1015" y="477"/>
                    </a:cubicBezTo>
                    <a:lnTo>
                      <a:pt x="543" y="477"/>
                    </a:lnTo>
                    <a:cubicBezTo>
                      <a:pt x="337" y="477"/>
                      <a:pt x="202" y="407"/>
                      <a:pt x="1" y="34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-4388525" y="11475"/>
                <a:ext cx="389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01" extrusionOk="0">
                    <a:moveTo>
                      <a:pt x="0" y="0"/>
                    </a:moveTo>
                    <a:cubicBezTo>
                      <a:pt x="55" y="56"/>
                      <a:pt x="162" y="115"/>
                      <a:pt x="276" y="131"/>
                    </a:cubicBezTo>
                    <a:lnTo>
                      <a:pt x="276" y="131"/>
                    </a:lnTo>
                    <a:cubicBezTo>
                      <a:pt x="176" y="99"/>
                      <a:pt x="82" y="56"/>
                      <a:pt x="0" y="0"/>
                    </a:cubicBezTo>
                    <a:close/>
                    <a:moveTo>
                      <a:pt x="276" y="131"/>
                    </a:moveTo>
                    <a:lnTo>
                      <a:pt x="276" y="131"/>
                    </a:lnTo>
                    <a:cubicBezTo>
                      <a:pt x="422" y="178"/>
                      <a:pt x="583" y="201"/>
                      <a:pt x="743" y="201"/>
                    </a:cubicBezTo>
                    <a:cubicBezTo>
                      <a:pt x="607" y="136"/>
                      <a:pt x="472" y="136"/>
                      <a:pt x="336" y="136"/>
                    </a:cubicBezTo>
                    <a:cubicBezTo>
                      <a:pt x="316" y="136"/>
                      <a:pt x="296" y="134"/>
                      <a:pt x="276" y="131"/>
                    </a:cubicBezTo>
                    <a:close/>
                    <a:moveTo>
                      <a:pt x="1556" y="136"/>
                    </a:moveTo>
                    <a:cubicBezTo>
                      <a:pt x="1285" y="201"/>
                      <a:pt x="1014" y="201"/>
                      <a:pt x="743" y="201"/>
                    </a:cubicBezTo>
                    <a:lnTo>
                      <a:pt x="1150" y="201"/>
                    </a:lnTo>
                    <a:cubicBezTo>
                      <a:pt x="1285" y="201"/>
                      <a:pt x="1421" y="201"/>
                      <a:pt x="1556" y="1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-4425825" y="46975"/>
                <a:ext cx="407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20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" y="5"/>
                      <a:pt x="15" y="8"/>
                      <a:pt x="22" y="11"/>
                    </a:cubicBezTo>
                    <a:lnTo>
                      <a:pt x="22" y="11"/>
                    </a:lnTo>
                    <a:cubicBezTo>
                      <a:pt x="15" y="8"/>
                      <a:pt x="8" y="4"/>
                      <a:pt x="1" y="1"/>
                    </a:cubicBezTo>
                    <a:close/>
                    <a:moveTo>
                      <a:pt x="22" y="11"/>
                    </a:moveTo>
                    <a:lnTo>
                      <a:pt x="22" y="11"/>
                    </a:lnTo>
                    <a:cubicBezTo>
                      <a:pt x="286" y="140"/>
                      <a:pt x="550" y="207"/>
                      <a:pt x="814" y="207"/>
                    </a:cubicBezTo>
                    <a:lnTo>
                      <a:pt x="1221" y="207"/>
                    </a:lnTo>
                    <a:cubicBezTo>
                      <a:pt x="1356" y="137"/>
                      <a:pt x="1492" y="137"/>
                      <a:pt x="1628" y="137"/>
                    </a:cubicBezTo>
                    <a:lnTo>
                      <a:pt x="814" y="137"/>
                    </a:lnTo>
                    <a:cubicBezTo>
                      <a:pt x="679" y="137"/>
                      <a:pt x="543" y="137"/>
                      <a:pt x="408" y="71"/>
                    </a:cubicBezTo>
                    <a:cubicBezTo>
                      <a:pt x="279" y="71"/>
                      <a:pt x="150" y="71"/>
                      <a:pt x="22" y="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-5390075" y="628300"/>
                <a:ext cx="10175" cy="1744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79" extrusionOk="0">
                    <a:moveTo>
                      <a:pt x="407" y="0"/>
                    </a:moveTo>
                    <a:lnTo>
                      <a:pt x="407" y="0"/>
                    </a:lnTo>
                    <a:cubicBezTo>
                      <a:pt x="342" y="1150"/>
                      <a:pt x="271" y="2370"/>
                      <a:pt x="206" y="3525"/>
                    </a:cubicBezTo>
                    <a:lnTo>
                      <a:pt x="0" y="6979"/>
                    </a:lnTo>
                    <a:cubicBezTo>
                      <a:pt x="71" y="5829"/>
                      <a:pt x="136" y="4674"/>
                      <a:pt x="271" y="3525"/>
                    </a:cubicBezTo>
                    <a:cubicBezTo>
                      <a:pt x="271" y="2370"/>
                      <a:pt x="407" y="1150"/>
                      <a:pt x="40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-323375" y="3395425"/>
                <a:ext cx="208525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10857" extrusionOk="0">
                    <a:moveTo>
                      <a:pt x="342" y="1"/>
                    </a:moveTo>
                    <a:cubicBezTo>
                      <a:pt x="271" y="1899"/>
                      <a:pt x="71" y="3661"/>
                      <a:pt x="0" y="5494"/>
                    </a:cubicBezTo>
                    <a:cubicBezTo>
                      <a:pt x="678" y="5629"/>
                      <a:pt x="1356" y="5765"/>
                      <a:pt x="2034" y="5965"/>
                    </a:cubicBezTo>
                    <a:cubicBezTo>
                      <a:pt x="4395" y="10513"/>
                      <a:pt x="7291" y="10857"/>
                      <a:pt x="8113" y="10857"/>
                    </a:cubicBezTo>
                    <a:cubicBezTo>
                      <a:pt x="8260" y="10857"/>
                      <a:pt x="8340" y="10846"/>
                      <a:pt x="8340" y="10846"/>
                    </a:cubicBezTo>
                    <a:lnTo>
                      <a:pt x="4745" y="613"/>
                    </a:lnTo>
                    <a:lnTo>
                      <a:pt x="1697" y="6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F9C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3"/>
              <p:cNvSpPr/>
              <p:nvPr/>
            </p:nvSpPr>
            <p:spPr>
              <a:xfrm>
                <a:off x="-1558650" y="4193625"/>
                <a:ext cx="254225" cy="18127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7251" extrusionOk="0">
                    <a:moveTo>
                      <a:pt x="8541" y="1"/>
                    </a:moveTo>
                    <a:cubicBezTo>
                      <a:pt x="6915" y="473"/>
                      <a:pt x="5217" y="744"/>
                      <a:pt x="3591" y="1085"/>
                    </a:cubicBezTo>
                    <a:cubicBezTo>
                      <a:pt x="3997" y="1899"/>
                      <a:pt x="4404" y="2712"/>
                      <a:pt x="4881" y="3525"/>
                    </a:cubicBezTo>
                    <a:cubicBezTo>
                      <a:pt x="272" y="4610"/>
                      <a:pt x="1" y="7251"/>
                      <a:pt x="1" y="7251"/>
                    </a:cubicBezTo>
                    <a:lnTo>
                      <a:pt x="10168" y="5559"/>
                    </a:lnTo>
                    <a:lnTo>
                      <a:pt x="8541" y="1"/>
                    </a:lnTo>
                    <a:close/>
                  </a:path>
                </a:pathLst>
              </a:custGeom>
              <a:solidFill>
                <a:srgbClr val="F9C7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3"/>
              <p:cNvSpPr/>
              <p:nvPr/>
            </p:nvSpPr>
            <p:spPr>
              <a:xfrm>
                <a:off x="-1558650" y="4271575"/>
                <a:ext cx="254225" cy="103325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4133" extrusionOk="0">
                    <a:moveTo>
                      <a:pt x="9420" y="1"/>
                    </a:moveTo>
                    <a:cubicBezTo>
                      <a:pt x="8836" y="716"/>
                      <a:pt x="8014" y="934"/>
                      <a:pt x="7230" y="934"/>
                    </a:cubicBezTo>
                    <a:cubicBezTo>
                      <a:pt x="6010" y="934"/>
                      <a:pt x="4881" y="407"/>
                      <a:pt x="4881" y="407"/>
                    </a:cubicBezTo>
                    <a:cubicBezTo>
                      <a:pt x="272" y="1492"/>
                      <a:pt x="1" y="4133"/>
                      <a:pt x="1" y="4133"/>
                    </a:cubicBezTo>
                    <a:lnTo>
                      <a:pt x="10168" y="2441"/>
                    </a:lnTo>
                    <a:lnTo>
                      <a:pt x="9420" y="1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3"/>
              <p:cNvSpPr/>
              <p:nvPr/>
            </p:nvSpPr>
            <p:spPr>
              <a:xfrm>
                <a:off x="-1873825" y="2444850"/>
                <a:ext cx="1559000" cy="1775925"/>
              </a:xfrm>
              <a:custGeom>
                <a:avLst/>
                <a:gdLst/>
                <a:ahLst/>
                <a:cxnLst/>
                <a:rect l="l" t="t" r="r" b="b"/>
                <a:pathLst>
                  <a:path w="62360" h="71037" extrusionOk="0">
                    <a:moveTo>
                      <a:pt x="19793" y="1"/>
                    </a:moveTo>
                    <a:lnTo>
                      <a:pt x="3861" y="5830"/>
                    </a:lnTo>
                    <a:lnTo>
                      <a:pt x="814" y="29483"/>
                    </a:lnTo>
                    <a:cubicBezTo>
                      <a:pt x="0" y="35719"/>
                      <a:pt x="1085" y="42025"/>
                      <a:pt x="3932" y="47649"/>
                    </a:cubicBezTo>
                    <a:cubicBezTo>
                      <a:pt x="7050" y="53614"/>
                      <a:pt x="11453" y="62154"/>
                      <a:pt x="16198" y="71036"/>
                    </a:cubicBezTo>
                    <a:cubicBezTo>
                      <a:pt x="17824" y="70695"/>
                      <a:pt x="19522" y="70424"/>
                      <a:pt x="21148" y="69952"/>
                    </a:cubicBezTo>
                    <a:lnTo>
                      <a:pt x="11046" y="36332"/>
                    </a:lnTo>
                    <a:cubicBezTo>
                      <a:pt x="11046" y="36332"/>
                      <a:pt x="13692" y="21962"/>
                      <a:pt x="14842" y="20536"/>
                    </a:cubicBezTo>
                    <a:lnTo>
                      <a:pt x="29689" y="33892"/>
                    </a:lnTo>
                    <a:cubicBezTo>
                      <a:pt x="32400" y="36603"/>
                      <a:pt x="35383" y="37416"/>
                      <a:pt x="39043" y="38365"/>
                    </a:cubicBezTo>
                    <a:cubicBezTo>
                      <a:pt x="45073" y="39856"/>
                      <a:pt x="47648" y="41142"/>
                      <a:pt x="62018" y="43517"/>
                    </a:cubicBezTo>
                    <a:cubicBezTo>
                      <a:pt x="62089" y="41684"/>
                      <a:pt x="62289" y="39922"/>
                      <a:pt x="62360" y="38024"/>
                    </a:cubicBezTo>
                    <a:lnTo>
                      <a:pt x="37416" y="27791"/>
                    </a:lnTo>
                    <a:cubicBezTo>
                      <a:pt x="37416" y="27791"/>
                      <a:pt x="33620" y="22027"/>
                      <a:pt x="26164" y="12472"/>
                    </a:cubicBezTo>
                    <a:cubicBezTo>
                      <a:pt x="28062" y="7250"/>
                      <a:pt x="19793" y="1"/>
                      <a:pt x="19793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3"/>
              <p:cNvSpPr/>
              <p:nvPr/>
            </p:nvSpPr>
            <p:spPr>
              <a:xfrm>
                <a:off x="-2009400" y="1423675"/>
                <a:ext cx="660900" cy="1195675"/>
              </a:xfrm>
              <a:custGeom>
                <a:avLst/>
                <a:gdLst/>
                <a:ahLst/>
                <a:cxnLst/>
                <a:rect l="l" t="t" r="r" b="b"/>
                <a:pathLst>
                  <a:path w="26436" h="47827" extrusionOk="0">
                    <a:moveTo>
                      <a:pt x="11831" y="1"/>
                    </a:moveTo>
                    <a:cubicBezTo>
                      <a:pt x="10819" y="1"/>
                      <a:pt x="9683" y="102"/>
                      <a:pt x="8406" y="314"/>
                    </a:cubicBezTo>
                    <a:cubicBezTo>
                      <a:pt x="2305" y="1328"/>
                      <a:pt x="4203" y="9055"/>
                      <a:pt x="2235" y="14141"/>
                    </a:cubicBezTo>
                    <a:cubicBezTo>
                      <a:pt x="337" y="19222"/>
                      <a:pt x="1" y="23766"/>
                      <a:pt x="4203" y="26001"/>
                    </a:cubicBezTo>
                    <a:cubicBezTo>
                      <a:pt x="9761" y="32714"/>
                      <a:pt x="8335" y="47826"/>
                      <a:pt x="8335" y="47826"/>
                    </a:cubicBezTo>
                    <a:cubicBezTo>
                      <a:pt x="8335" y="47826"/>
                      <a:pt x="21556" y="47083"/>
                      <a:pt x="26436" y="41184"/>
                    </a:cubicBezTo>
                    <a:cubicBezTo>
                      <a:pt x="26436" y="41184"/>
                      <a:pt x="23860" y="28376"/>
                      <a:pt x="22163" y="21934"/>
                    </a:cubicBezTo>
                    <a:cubicBezTo>
                      <a:pt x="19380" y="11164"/>
                      <a:pt x="22471" y="1"/>
                      <a:pt x="11831" y="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3"/>
              <p:cNvSpPr/>
              <p:nvPr/>
            </p:nvSpPr>
            <p:spPr>
              <a:xfrm>
                <a:off x="-1941600" y="1338250"/>
                <a:ext cx="208375" cy="2666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10665" extrusionOk="0">
                    <a:moveTo>
                      <a:pt x="6507" y="0"/>
                    </a:moveTo>
                    <a:lnTo>
                      <a:pt x="0" y="3866"/>
                    </a:lnTo>
                    <a:lnTo>
                      <a:pt x="1356" y="10438"/>
                    </a:lnTo>
                    <a:cubicBezTo>
                      <a:pt x="1356" y="10438"/>
                      <a:pt x="2057" y="10664"/>
                      <a:pt x="3132" y="10664"/>
                    </a:cubicBezTo>
                    <a:cubicBezTo>
                      <a:pt x="4489" y="10664"/>
                      <a:pt x="6443" y="10304"/>
                      <a:pt x="8335" y="8676"/>
                    </a:cubicBezTo>
                    <a:lnTo>
                      <a:pt x="6507" y="0"/>
                    </a:ln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3"/>
              <p:cNvSpPr/>
              <p:nvPr/>
            </p:nvSpPr>
            <p:spPr>
              <a:xfrm>
                <a:off x="-2255175" y="993325"/>
                <a:ext cx="532125" cy="545450"/>
              </a:xfrm>
              <a:custGeom>
                <a:avLst/>
                <a:gdLst/>
                <a:ahLst/>
                <a:cxnLst/>
                <a:rect l="l" t="t" r="r" b="b"/>
                <a:pathLst>
                  <a:path w="21285" h="21818" extrusionOk="0">
                    <a:moveTo>
                      <a:pt x="13593" y="1"/>
                    </a:moveTo>
                    <a:cubicBezTo>
                      <a:pt x="11519" y="1"/>
                      <a:pt x="9261" y="885"/>
                      <a:pt x="7321" y="1938"/>
                    </a:cubicBezTo>
                    <a:cubicBezTo>
                      <a:pt x="1" y="5799"/>
                      <a:pt x="5017" y="13596"/>
                      <a:pt x="5694" y="16850"/>
                    </a:cubicBezTo>
                    <a:cubicBezTo>
                      <a:pt x="6344" y="19614"/>
                      <a:pt x="6736" y="21818"/>
                      <a:pt x="10332" y="21818"/>
                    </a:cubicBezTo>
                    <a:cubicBezTo>
                      <a:pt x="10878" y="21818"/>
                      <a:pt x="11497" y="21767"/>
                      <a:pt x="12202" y="21660"/>
                    </a:cubicBezTo>
                    <a:cubicBezTo>
                      <a:pt x="20406" y="20440"/>
                      <a:pt x="21284" y="12035"/>
                      <a:pt x="19929" y="7697"/>
                    </a:cubicBezTo>
                    <a:cubicBezTo>
                      <a:pt x="19208" y="1847"/>
                      <a:pt x="16592" y="1"/>
                      <a:pt x="13593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3"/>
              <p:cNvSpPr/>
              <p:nvPr/>
            </p:nvSpPr>
            <p:spPr>
              <a:xfrm>
                <a:off x="-2051825" y="1379350"/>
                <a:ext cx="3052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746" extrusionOk="0">
                    <a:moveTo>
                      <a:pt x="443" y="0"/>
                    </a:moveTo>
                    <a:cubicBezTo>
                      <a:pt x="375" y="0"/>
                      <a:pt x="307" y="18"/>
                      <a:pt x="272" y="53"/>
                    </a:cubicBezTo>
                    <a:cubicBezTo>
                      <a:pt x="136" y="118"/>
                      <a:pt x="71" y="254"/>
                      <a:pt x="1" y="389"/>
                    </a:cubicBezTo>
                    <a:lnTo>
                      <a:pt x="1" y="796"/>
                    </a:lnTo>
                    <a:cubicBezTo>
                      <a:pt x="71" y="1067"/>
                      <a:pt x="272" y="1273"/>
                      <a:pt x="478" y="1409"/>
                    </a:cubicBezTo>
                    <a:cubicBezTo>
                      <a:pt x="678" y="1545"/>
                      <a:pt x="950" y="1680"/>
                      <a:pt x="1221" y="1745"/>
                    </a:cubicBezTo>
                    <a:cubicBezTo>
                      <a:pt x="950" y="1680"/>
                      <a:pt x="749" y="1545"/>
                      <a:pt x="543" y="1409"/>
                    </a:cubicBezTo>
                    <a:cubicBezTo>
                      <a:pt x="342" y="1203"/>
                      <a:pt x="136" y="1002"/>
                      <a:pt x="71" y="731"/>
                    </a:cubicBezTo>
                    <a:cubicBezTo>
                      <a:pt x="71" y="661"/>
                      <a:pt x="1" y="525"/>
                      <a:pt x="71" y="389"/>
                    </a:cubicBezTo>
                    <a:cubicBezTo>
                      <a:pt x="71" y="254"/>
                      <a:pt x="136" y="118"/>
                      <a:pt x="272" y="118"/>
                    </a:cubicBezTo>
                    <a:cubicBezTo>
                      <a:pt x="407" y="53"/>
                      <a:pt x="543" y="53"/>
                      <a:pt x="613" y="53"/>
                    </a:cubicBezTo>
                    <a:cubicBezTo>
                      <a:pt x="578" y="18"/>
                      <a:pt x="510" y="0"/>
                      <a:pt x="44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3"/>
              <p:cNvSpPr/>
              <p:nvPr/>
            </p:nvSpPr>
            <p:spPr>
              <a:xfrm>
                <a:off x="-1982275" y="1431525"/>
                <a:ext cx="5247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700" extrusionOk="0">
                    <a:moveTo>
                      <a:pt x="2099" y="0"/>
                    </a:moveTo>
                    <a:lnTo>
                      <a:pt x="2099" y="0"/>
                    </a:lnTo>
                    <a:cubicBezTo>
                      <a:pt x="2099" y="336"/>
                      <a:pt x="1898" y="678"/>
                      <a:pt x="1692" y="878"/>
                    </a:cubicBezTo>
                    <a:cubicBezTo>
                      <a:pt x="1492" y="1149"/>
                      <a:pt x="1286" y="1355"/>
                      <a:pt x="949" y="1491"/>
                    </a:cubicBezTo>
                    <a:cubicBezTo>
                      <a:pt x="750" y="1590"/>
                      <a:pt x="514" y="1652"/>
                      <a:pt x="269" y="1652"/>
                    </a:cubicBezTo>
                    <a:cubicBezTo>
                      <a:pt x="180" y="1652"/>
                      <a:pt x="90" y="1644"/>
                      <a:pt x="0" y="1627"/>
                    </a:cubicBezTo>
                    <a:lnTo>
                      <a:pt x="0" y="1627"/>
                    </a:lnTo>
                    <a:cubicBezTo>
                      <a:pt x="127" y="1678"/>
                      <a:pt x="255" y="1700"/>
                      <a:pt x="380" y="1700"/>
                    </a:cubicBezTo>
                    <a:cubicBezTo>
                      <a:pt x="585" y="1700"/>
                      <a:pt x="781" y="1640"/>
                      <a:pt x="949" y="1556"/>
                    </a:cubicBezTo>
                    <a:cubicBezTo>
                      <a:pt x="1286" y="1420"/>
                      <a:pt x="1557" y="1220"/>
                      <a:pt x="1763" y="949"/>
                    </a:cubicBezTo>
                    <a:cubicBezTo>
                      <a:pt x="1963" y="678"/>
                      <a:pt x="2099" y="336"/>
                      <a:pt x="209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-280950" y="3410750"/>
                <a:ext cx="166100" cy="256100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10244" extrusionOk="0">
                    <a:moveTo>
                      <a:pt x="0" y="0"/>
                    </a:moveTo>
                    <a:cubicBezTo>
                      <a:pt x="1963" y="2847"/>
                      <a:pt x="1286" y="3661"/>
                      <a:pt x="337" y="5352"/>
                    </a:cubicBezTo>
                    <a:cubicBezTo>
                      <a:pt x="2698" y="9900"/>
                      <a:pt x="5594" y="10244"/>
                      <a:pt x="6416" y="10244"/>
                    </a:cubicBezTo>
                    <a:cubicBezTo>
                      <a:pt x="6563" y="10244"/>
                      <a:pt x="6643" y="10233"/>
                      <a:pt x="6643" y="10233"/>
                    </a:cubicBez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3"/>
              <p:cNvSpPr/>
              <p:nvPr/>
            </p:nvSpPr>
            <p:spPr>
              <a:xfrm>
                <a:off x="-1802650" y="2441450"/>
                <a:ext cx="440600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17624" h="5896" extrusionOk="0">
                    <a:moveTo>
                      <a:pt x="17624" y="1"/>
                    </a:moveTo>
                    <a:cubicBezTo>
                      <a:pt x="17011" y="473"/>
                      <a:pt x="16333" y="879"/>
                      <a:pt x="15655" y="1286"/>
                    </a:cubicBezTo>
                    <a:lnTo>
                      <a:pt x="15183" y="1628"/>
                    </a:lnTo>
                    <a:lnTo>
                      <a:pt x="14641" y="1899"/>
                    </a:lnTo>
                    <a:cubicBezTo>
                      <a:pt x="14300" y="2099"/>
                      <a:pt x="13963" y="2235"/>
                      <a:pt x="13622" y="2441"/>
                    </a:cubicBezTo>
                    <a:cubicBezTo>
                      <a:pt x="15048" y="1763"/>
                      <a:pt x="16404" y="1015"/>
                      <a:pt x="17624" y="1"/>
                    </a:cubicBezTo>
                    <a:close/>
                    <a:moveTo>
                      <a:pt x="13622" y="2441"/>
                    </a:moveTo>
                    <a:lnTo>
                      <a:pt x="13622" y="2441"/>
                    </a:lnTo>
                    <a:cubicBezTo>
                      <a:pt x="12201" y="3119"/>
                      <a:pt x="10710" y="3661"/>
                      <a:pt x="9219" y="4133"/>
                    </a:cubicBezTo>
                    <a:cubicBezTo>
                      <a:pt x="8470" y="4404"/>
                      <a:pt x="7727" y="4610"/>
                      <a:pt x="6979" y="4811"/>
                    </a:cubicBezTo>
                    <a:cubicBezTo>
                      <a:pt x="7727" y="4675"/>
                      <a:pt x="8470" y="4404"/>
                      <a:pt x="9284" y="4203"/>
                    </a:cubicBezTo>
                    <a:cubicBezTo>
                      <a:pt x="10775" y="3726"/>
                      <a:pt x="12201" y="3184"/>
                      <a:pt x="13622" y="2441"/>
                    </a:cubicBezTo>
                    <a:close/>
                    <a:moveTo>
                      <a:pt x="6979" y="4811"/>
                    </a:moveTo>
                    <a:lnTo>
                      <a:pt x="6979" y="4811"/>
                    </a:lnTo>
                    <a:cubicBezTo>
                      <a:pt x="6572" y="4881"/>
                      <a:pt x="6236" y="4946"/>
                      <a:pt x="5830" y="5082"/>
                    </a:cubicBezTo>
                    <a:cubicBezTo>
                      <a:pt x="6236" y="5017"/>
                      <a:pt x="6572" y="4946"/>
                      <a:pt x="6979" y="4811"/>
                    </a:cubicBezTo>
                    <a:close/>
                    <a:moveTo>
                      <a:pt x="3525" y="5489"/>
                    </a:moveTo>
                    <a:lnTo>
                      <a:pt x="2370" y="5624"/>
                    </a:lnTo>
                    <a:cubicBezTo>
                      <a:pt x="1557" y="5760"/>
                      <a:pt x="814" y="5760"/>
                      <a:pt x="0" y="5895"/>
                    </a:cubicBezTo>
                    <a:cubicBezTo>
                      <a:pt x="814" y="5830"/>
                      <a:pt x="1557" y="5760"/>
                      <a:pt x="2370" y="5695"/>
                    </a:cubicBezTo>
                    <a:lnTo>
                      <a:pt x="3525" y="548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3"/>
              <p:cNvSpPr/>
              <p:nvPr/>
            </p:nvSpPr>
            <p:spPr>
              <a:xfrm>
                <a:off x="-1928050" y="1853375"/>
                <a:ext cx="89775" cy="159325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6373" extrusionOk="0">
                    <a:moveTo>
                      <a:pt x="272" y="1"/>
                    </a:moveTo>
                    <a:cubicBezTo>
                      <a:pt x="65" y="679"/>
                      <a:pt x="0" y="1356"/>
                      <a:pt x="0" y="2034"/>
                    </a:cubicBezTo>
                    <a:cubicBezTo>
                      <a:pt x="0" y="1356"/>
                      <a:pt x="136" y="679"/>
                      <a:pt x="272" y="1"/>
                    </a:cubicBezTo>
                    <a:close/>
                    <a:moveTo>
                      <a:pt x="0" y="2035"/>
                    </a:moveTo>
                    <a:lnTo>
                      <a:pt x="0" y="2035"/>
                    </a:lnTo>
                    <a:cubicBezTo>
                      <a:pt x="0" y="2713"/>
                      <a:pt x="66" y="3461"/>
                      <a:pt x="337" y="4068"/>
                    </a:cubicBezTo>
                    <a:cubicBezTo>
                      <a:pt x="608" y="4746"/>
                      <a:pt x="1085" y="5288"/>
                      <a:pt x="1692" y="5695"/>
                    </a:cubicBezTo>
                    <a:cubicBezTo>
                      <a:pt x="2235" y="6036"/>
                      <a:pt x="2912" y="6307"/>
                      <a:pt x="3590" y="6372"/>
                    </a:cubicBezTo>
                    <a:cubicBezTo>
                      <a:pt x="3254" y="6307"/>
                      <a:pt x="2912" y="6237"/>
                      <a:pt x="2576" y="6101"/>
                    </a:cubicBezTo>
                    <a:cubicBezTo>
                      <a:pt x="2305" y="5966"/>
                      <a:pt x="1963" y="5830"/>
                      <a:pt x="1692" y="5629"/>
                    </a:cubicBezTo>
                    <a:cubicBezTo>
                      <a:pt x="1150" y="5223"/>
                      <a:pt x="678" y="4680"/>
                      <a:pt x="407" y="4068"/>
                    </a:cubicBezTo>
                    <a:cubicBezTo>
                      <a:pt x="136" y="3461"/>
                      <a:pt x="1" y="2713"/>
                      <a:pt x="0" y="2035"/>
                    </a:cubicBezTo>
                    <a:close/>
                  </a:path>
                </a:pathLst>
              </a:custGeom>
              <a:solidFill>
                <a:srgbClr val="462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3"/>
              <p:cNvSpPr/>
              <p:nvPr/>
            </p:nvSpPr>
            <p:spPr>
              <a:xfrm>
                <a:off x="-1582375" y="2876900"/>
                <a:ext cx="10170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4003" extrusionOk="0">
                    <a:moveTo>
                      <a:pt x="1" y="0"/>
                    </a:moveTo>
                    <a:cubicBezTo>
                      <a:pt x="679" y="678"/>
                      <a:pt x="1357" y="1356"/>
                      <a:pt x="1964" y="2034"/>
                    </a:cubicBezTo>
                    <a:cubicBezTo>
                      <a:pt x="2712" y="2712"/>
                      <a:pt x="3320" y="3324"/>
                      <a:pt x="4068" y="4002"/>
                    </a:cubicBezTo>
                    <a:lnTo>
                      <a:pt x="2034" y="1969"/>
                    </a:lnTo>
                    <a:cubicBezTo>
                      <a:pt x="1357" y="1291"/>
                      <a:pt x="679" y="6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B53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3"/>
              <p:cNvSpPr/>
              <p:nvPr/>
            </p:nvSpPr>
            <p:spPr>
              <a:xfrm>
                <a:off x="-2810975" y="1995875"/>
                <a:ext cx="240650" cy="1672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6691" extrusionOk="0">
                    <a:moveTo>
                      <a:pt x="4217" y="1"/>
                    </a:moveTo>
                    <a:cubicBezTo>
                      <a:pt x="4147" y="1"/>
                      <a:pt x="4076" y="21"/>
                      <a:pt x="4002" y="65"/>
                    </a:cubicBezTo>
                    <a:cubicBezTo>
                      <a:pt x="3460" y="401"/>
                      <a:pt x="4951" y="1827"/>
                      <a:pt x="4951" y="1827"/>
                    </a:cubicBezTo>
                    <a:cubicBezTo>
                      <a:pt x="4951" y="1827"/>
                      <a:pt x="0" y="1963"/>
                      <a:pt x="136" y="2977"/>
                    </a:cubicBezTo>
                    <a:cubicBezTo>
                      <a:pt x="183" y="3310"/>
                      <a:pt x="614" y="3418"/>
                      <a:pt x="1154" y="3418"/>
                    </a:cubicBezTo>
                    <a:cubicBezTo>
                      <a:pt x="2004" y="3418"/>
                      <a:pt x="3123" y="3150"/>
                      <a:pt x="3439" y="3070"/>
                    </a:cubicBezTo>
                    <a:lnTo>
                      <a:pt x="3439" y="3070"/>
                    </a:lnTo>
                    <a:cubicBezTo>
                      <a:pt x="2901" y="3212"/>
                      <a:pt x="51" y="4015"/>
                      <a:pt x="543" y="4875"/>
                    </a:cubicBezTo>
                    <a:cubicBezTo>
                      <a:pt x="595" y="4969"/>
                      <a:pt x="701" y="5008"/>
                      <a:pt x="843" y="5008"/>
                    </a:cubicBezTo>
                    <a:cubicBezTo>
                      <a:pt x="1630" y="5008"/>
                      <a:pt x="3524" y="3791"/>
                      <a:pt x="3525" y="3790"/>
                    </a:cubicBezTo>
                    <a:lnTo>
                      <a:pt x="3525" y="3790"/>
                    </a:lnTo>
                    <a:cubicBezTo>
                      <a:pt x="3524" y="3791"/>
                      <a:pt x="814" y="5623"/>
                      <a:pt x="1356" y="6030"/>
                    </a:cubicBezTo>
                    <a:cubicBezTo>
                      <a:pt x="1420" y="6079"/>
                      <a:pt x="1499" y="6101"/>
                      <a:pt x="1589" y="6101"/>
                    </a:cubicBezTo>
                    <a:cubicBezTo>
                      <a:pt x="2283" y="6101"/>
                      <a:pt x="3652" y="4809"/>
                      <a:pt x="3946" y="4524"/>
                    </a:cubicBezTo>
                    <a:lnTo>
                      <a:pt x="3946" y="4524"/>
                    </a:lnTo>
                    <a:cubicBezTo>
                      <a:pt x="3634" y="4832"/>
                      <a:pt x="2153" y="6336"/>
                      <a:pt x="2576" y="6637"/>
                    </a:cubicBezTo>
                    <a:cubicBezTo>
                      <a:pt x="2619" y="6674"/>
                      <a:pt x="2671" y="6691"/>
                      <a:pt x="2729" y="6691"/>
                    </a:cubicBezTo>
                    <a:cubicBezTo>
                      <a:pt x="3312" y="6691"/>
                      <a:pt x="4544" y="5010"/>
                      <a:pt x="4544" y="5010"/>
                    </a:cubicBezTo>
                    <a:lnTo>
                      <a:pt x="9289" y="4875"/>
                    </a:lnTo>
                    <a:lnTo>
                      <a:pt x="9625" y="3047"/>
                    </a:lnTo>
                    <a:cubicBezTo>
                      <a:pt x="9625" y="3047"/>
                      <a:pt x="7456" y="2706"/>
                      <a:pt x="6578" y="2028"/>
                    </a:cubicBezTo>
                    <a:cubicBezTo>
                      <a:pt x="5306" y="1366"/>
                      <a:pt x="4794" y="1"/>
                      <a:pt x="4217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3"/>
              <p:cNvSpPr/>
              <p:nvPr/>
            </p:nvSpPr>
            <p:spPr>
              <a:xfrm>
                <a:off x="-2602475" y="1721200"/>
                <a:ext cx="970925" cy="483900"/>
              </a:xfrm>
              <a:custGeom>
                <a:avLst/>
                <a:gdLst/>
                <a:ahLst/>
                <a:cxnLst/>
                <a:rect l="l" t="t" r="r" b="b"/>
                <a:pathLst>
                  <a:path w="38837" h="19356" extrusionOk="0">
                    <a:moveTo>
                      <a:pt x="31381" y="1"/>
                    </a:moveTo>
                    <a:lnTo>
                      <a:pt x="19928" y="12001"/>
                    </a:lnTo>
                    <a:cubicBezTo>
                      <a:pt x="19928" y="12001"/>
                      <a:pt x="6942" y="13280"/>
                      <a:pt x="2592" y="13280"/>
                    </a:cubicBezTo>
                    <a:cubicBezTo>
                      <a:pt x="1836" y="13280"/>
                      <a:pt x="1341" y="13241"/>
                      <a:pt x="1220" y="13151"/>
                    </a:cubicBezTo>
                    <a:cubicBezTo>
                      <a:pt x="136" y="14506"/>
                      <a:pt x="0" y="16339"/>
                      <a:pt x="0" y="16339"/>
                    </a:cubicBezTo>
                    <a:cubicBezTo>
                      <a:pt x="0" y="16339"/>
                      <a:pt x="8736" y="19356"/>
                      <a:pt x="16243" y="19356"/>
                    </a:cubicBezTo>
                    <a:cubicBezTo>
                      <a:pt x="17229" y="19356"/>
                      <a:pt x="18194" y="19304"/>
                      <a:pt x="19115" y="19186"/>
                    </a:cubicBezTo>
                    <a:cubicBezTo>
                      <a:pt x="27042" y="18166"/>
                      <a:pt x="38430" y="7392"/>
                      <a:pt x="38837" y="6850"/>
                    </a:cubicBezTo>
                    <a:lnTo>
                      <a:pt x="31381" y="1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3"/>
              <p:cNvSpPr/>
              <p:nvPr/>
            </p:nvSpPr>
            <p:spPr>
              <a:xfrm>
                <a:off x="-2253400" y="1922925"/>
                <a:ext cx="589725" cy="285325"/>
              </a:xfrm>
              <a:custGeom>
                <a:avLst/>
                <a:gdLst/>
                <a:ahLst/>
                <a:cxnLst/>
                <a:rect l="l" t="t" r="r" b="b"/>
                <a:pathLst>
                  <a:path w="23589" h="11413" extrusionOk="0">
                    <a:moveTo>
                      <a:pt x="23588" y="1"/>
                    </a:moveTo>
                    <a:lnTo>
                      <a:pt x="23588" y="1"/>
                    </a:lnTo>
                    <a:cubicBezTo>
                      <a:pt x="21891" y="1492"/>
                      <a:pt x="20264" y="3048"/>
                      <a:pt x="18437" y="4404"/>
                    </a:cubicBezTo>
                    <a:cubicBezTo>
                      <a:pt x="16675" y="5759"/>
                      <a:pt x="14842" y="7115"/>
                      <a:pt x="12879" y="8200"/>
                    </a:cubicBezTo>
                    <a:cubicBezTo>
                      <a:pt x="10910" y="9284"/>
                      <a:pt x="8877" y="10233"/>
                      <a:pt x="6708" y="10846"/>
                    </a:cubicBezTo>
                    <a:cubicBezTo>
                      <a:pt x="8877" y="10303"/>
                      <a:pt x="10981" y="9355"/>
                      <a:pt x="12944" y="8270"/>
                    </a:cubicBezTo>
                    <a:cubicBezTo>
                      <a:pt x="14912" y="7115"/>
                      <a:pt x="16740" y="5830"/>
                      <a:pt x="18502" y="4404"/>
                    </a:cubicBezTo>
                    <a:cubicBezTo>
                      <a:pt x="19386" y="3726"/>
                      <a:pt x="20264" y="2983"/>
                      <a:pt x="21078" y="2305"/>
                    </a:cubicBezTo>
                    <a:lnTo>
                      <a:pt x="23588" y="1"/>
                    </a:lnTo>
                    <a:close/>
                    <a:moveTo>
                      <a:pt x="0" y="11182"/>
                    </a:moveTo>
                    <a:cubicBezTo>
                      <a:pt x="119" y="11204"/>
                      <a:pt x="238" y="11223"/>
                      <a:pt x="357" y="11242"/>
                    </a:cubicBezTo>
                    <a:lnTo>
                      <a:pt x="357" y="11242"/>
                    </a:lnTo>
                    <a:cubicBezTo>
                      <a:pt x="239" y="11223"/>
                      <a:pt x="120" y="11203"/>
                      <a:pt x="0" y="11182"/>
                    </a:cubicBezTo>
                    <a:close/>
                    <a:moveTo>
                      <a:pt x="6706" y="10846"/>
                    </a:moveTo>
                    <a:cubicBezTo>
                      <a:pt x="5327" y="11191"/>
                      <a:pt x="3893" y="11397"/>
                      <a:pt x="2456" y="11397"/>
                    </a:cubicBezTo>
                    <a:cubicBezTo>
                      <a:pt x="1755" y="11397"/>
                      <a:pt x="1053" y="11348"/>
                      <a:pt x="357" y="11242"/>
                    </a:cubicBezTo>
                    <a:lnTo>
                      <a:pt x="357" y="11242"/>
                    </a:lnTo>
                    <a:cubicBezTo>
                      <a:pt x="1095" y="11356"/>
                      <a:pt x="1811" y="11412"/>
                      <a:pt x="2543" y="11412"/>
                    </a:cubicBezTo>
                    <a:cubicBezTo>
                      <a:pt x="2822" y="11412"/>
                      <a:pt x="3104" y="11404"/>
                      <a:pt x="3389" y="11388"/>
                    </a:cubicBezTo>
                    <a:cubicBezTo>
                      <a:pt x="4473" y="11318"/>
                      <a:pt x="5622" y="11117"/>
                      <a:pt x="6706" y="1084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3"/>
              <p:cNvSpPr/>
              <p:nvPr/>
            </p:nvSpPr>
            <p:spPr>
              <a:xfrm>
                <a:off x="-2283900" y="930875"/>
                <a:ext cx="968425" cy="1009300"/>
              </a:xfrm>
              <a:custGeom>
                <a:avLst/>
                <a:gdLst/>
                <a:ahLst/>
                <a:cxnLst/>
                <a:rect l="l" t="t" r="r" b="b"/>
                <a:pathLst>
                  <a:path w="38737" h="40372" extrusionOk="0">
                    <a:moveTo>
                      <a:pt x="14012" y="0"/>
                    </a:moveTo>
                    <a:cubicBezTo>
                      <a:pt x="12614" y="0"/>
                      <a:pt x="11274" y="412"/>
                      <a:pt x="10168" y="1519"/>
                    </a:cubicBezTo>
                    <a:cubicBezTo>
                      <a:pt x="6643" y="5043"/>
                      <a:pt x="0" y="4300"/>
                      <a:pt x="4881" y="13383"/>
                    </a:cubicBezTo>
                    <a:cubicBezTo>
                      <a:pt x="6437" y="12364"/>
                      <a:pt x="8405" y="9858"/>
                      <a:pt x="8405" y="9858"/>
                    </a:cubicBezTo>
                    <a:cubicBezTo>
                      <a:pt x="8405" y="9858"/>
                      <a:pt x="13014" y="12770"/>
                      <a:pt x="16062" y="13448"/>
                    </a:cubicBezTo>
                    <a:cubicBezTo>
                      <a:pt x="19044" y="14126"/>
                      <a:pt x="20264" y="16637"/>
                      <a:pt x="20741" y="18806"/>
                    </a:cubicBezTo>
                    <a:cubicBezTo>
                      <a:pt x="21148" y="21040"/>
                      <a:pt x="21620" y="25719"/>
                      <a:pt x="24808" y="27547"/>
                    </a:cubicBezTo>
                    <a:cubicBezTo>
                      <a:pt x="28062" y="29445"/>
                      <a:pt x="26365" y="37378"/>
                      <a:pt x="32807" y="40019"/>
                    </a:cubicBezTo>
                    <a:cubicBezTo>
                      <a:pt x="33395" y="40261"/>
                      <a:pt x="33907" y="40372"/>
                      <a:pt x="34348" y="40372"/>
                    </a:cubicBezTo>
                    <a:cubicBezTo>
                      <a:pt x="38736" y="40372"/>
                      <a:pt x="36219" y="29409"/>
                      <a:pt x="33756" y="27005"/>
                    </a:cubicBezTo>
                    <a:cubicBezTo>
                      <a:pt x="31109" y="24293"/>
                      <a:pt x="34499" y="17857"/>
                      <a:pt x="28740" y="13790"/>
                    </a:cubicBezTo>
                    <a:cubicBezTo>
                      <a:pt x="22976" y="9788"/>
                      <a:pt x="24808" y="4365"/>
                      <a:pt x="22162" y="2945"/>
                    </a:cubicBezTo>
                    <a:cubicBezTo>
                      <a:pt x="20395" y="1966"/>
                      <a:pt x="17066" y="0"/>
                      <a:pt x="14012" y="0"/>
                    </a:cubicBezTo>
                    <a:close/>
                  </a:path>
                </a:pathLst>
              </a:custGeom>
              <a:solidFill>
                <a:srgbClr val="5C3B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-5674775" y="-592075"/>
                <a:ext cx="94925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511" extrusionOk="0">
                    <a:moveTo>
                      <a:pt x="1999" y="0"/>
                    </a:moveTo>
                    <a:cubicBezTo>
                      <a:pt x="1058" y="0"/>
                      <a:pt x="264" y="1049"/>
                      <a:pt x="136" y="2517"/>
                    </a:cubicBezTo>
                    <a:cubicBezTo>
                      <a:pt x="1" y="4008"/>
                      <a:pt x="679" y="5364"/>
                      <a:pt x="1628" y="5499"/>
                    </a:cubicBezTo>
                    <a:cubicBezTo>
                      <a:pt x="1682" y="5507"/>
                      <a:pt x="1737" y="5510"/>
                      <a:pt x="1791" y="5510"/>
                    </a:cubicBezTo>
                    <a:cubicBezTo>
                      <a:pt x="2739" y="5510"/>
                      <a:pt x="3533" y="4402"/>
                      <a:pt x="3661" y="2924"/>
                    </a:cubicBezTo>
                    <a:cubicBezTo>
                      <a:pt x="3797" y="1433"/>
                      <a:pt x="3119" y="77"/>
                      <a:pt x="2170" y="12"/>
                    </a:cubicBezTo>
                    <a:cubicBezTo>
                      <a:pt x="2113" y="4"/>
                      <a:pt x="2056" y="0"/>
                      <a:pt x="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-5645900" y="-556575"/>
                <a:ext cx="86400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4967" extrusionOk="0">
                    <a:moveTo>
                      <a:pt x="1807" y="0"/>
                    </a:moveTo>
                    <a:cubicBezTo>
                      <a:pt x="990" y="0"/>
                      <a:pt x="264" y="978"/>
                      <a:pt x="136" y="2252"/>
                    </a:cubicBezTo>
                    <a:cubicBezTo>
                      <a:pt x="1" y="3608"/>
                      <a:pt x="608" y="4828"/>
                      <a:pt x="1492" y="4963"/>
                    </a:cubicBezTo>
                    <a:cubicBezTo>
                      <a:pt x="1519" y="4965"/>
                      <a:pt x="1546" y="4966"/>
                      <a:pt x="1572" y="4966"/>
                    </a:cubicBezTo>
                    <a:cubicBezTo>
                      <a:pt x="2419" y="4966"/>
                      <a:pt x="3188" y="3973"/>
                      <a:pt x="3319" y="2659"/>
                    </a:cubicBezTo>
                    <a:cubicBezTo>
                      <a:pt x="3455" y="1303"/>
                      <a:pt x="2848" y="83"/>
                      <a:pt x="1964" y="13"/>
                    </a:cubicBezTo>
                    <a:cubicBezTo>
                      <a:pt x="1911" y="4"/>
                      <a:pt x="1859" y="0"/>
                      <a:pt x="18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-5552750" y="-472625"/>
                <a:ext cx="291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877" extrusionOk="0">
                    <a:moveTo>
                      <a:pt x="466" y="1"/>
                    </a:moveTo>
                    <a:cubicBezTo>
                      <a:pt x="327" y="1"/>
                      <a:pt x="164" y="93"/>
                      <a:pt x="0" y="315"/>
                    </a:cubicBezTo>
                    <a:lnTo>
                      <a:pt x="0" y="1876"/>
                    </a:lnTo>
                    <a:cubicBezTo>
                      <a:pt x="1166" y="1186"/>
                      <a:pt x="966" y="1"/>
                      <a:pt x="466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3"/>
              <p:cNvSpPr/>
              <p:nvPr/>
            </p:nvSpPr>
            <p:spPr>
              <a:xfrm>
                <a:off x="-5628950" y="-400375"/>
                <a:ext cx="6780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431" extrusionOk="0">
                    <a:moveTo>
                      <a:pt x="1" y="1"/>
                    </a:moveTo>
                    <a:cubicBezTo>
                      <a:pt x="66" y="342"/>
                      <a:pt x="201" y="613"/>
                      <a:pt x="407" y="884"/>
                    </a:cubicBezTo>
                    <a:cubicBezTo>
                      <a:pt x="608" y="1085"/>
                      <a:pt x="879" y="1291"/>
                      <a:pt x="1150" y="1356"/>
                    </a:cubicBezTo>
                    <a:cubicBezTo>
                      <a:pt x="1282" y="1409"/>
                      <a:pt x="1413" y="1431"/>
                      <a:pt x="1540" y="1431"/>
                    </a:cubicBezTo>
                    <a:cubicBezTo>
                      <a:pt x="1742" y="1431"/>
                      <a:pt x="1933" y="1374"/>
                      <a:pt x="2099" y="1291"/>
                    </a:cubicBezTo>
                    <a:cubicBezTo>
                      <a:pt x="2370" y="1156"/>
                      <a:pt x="2576" y="884"/>
                      <a:pt x="2712" y="613"/>
                    </a:cubicBezTo>
                    <a:lnTo>
                      <a:pt x="2712" y="613"/>
                    </a:lnTo>
                    <a:cubicBezTo>
                      <a:pt x="2576" y="884"/>
                      <a:pt x="2305" y="1156"/>
                      <a:pt x="2034" y="1291"/>
                    </a:cubicBezTo>
                    <a:cubicBezTo>
                      <a:pt x="1877" y="1370"/>
                      <a:pt x="1719" y="1403"/>
                      <a:pt x="1562" y="1403"/>
                    </a:cubicBezTo>
                    <a:cubicBezTo>
                      <a:pt x="1448" y="1403"/>
                      <a:pt x="1334" y="1386"/>
                      <a:pt x="1221" y="1356"/>
                    </a:cubicBezTo>
                    <a:cubicBezTo>
                      <a:pt x="879" y="1221"/>
                      <a:pt x="608" y="1085"/>
                      <a:pt x="472" y="814"/>
                    </a:cubicBezTo>
                    <a:cubicBezTo>
                      <a:pt x="272" y="613"/>
                      <a:pt x="66" y="342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A3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-3085500" y="626375"/>
                <a:ext cx="9492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2040" extrusionOk="0">
                    <a:moveTo>
                      <a:pt x="1792" y="0"/>
                    </a:moveTo>
                    <a:cubicBezTo>
                      <a:pt x="500" y="0"/>
                      <a:pt x="1" y="2040"/>
                      <a:pt x="1" y="2040"/>
                    </a:cubicBezTo>
                    <a:cubicBezTo>
                      <a:pt x="1" y="2040"/>
                      <a:pt x="3796" y="684"/>
                      <a:pt x="2240" y="77"/>
                    </a:cubicBezTo>
                    <a:cubicBezTo>
                      <a:pt x="2081" y="24"/>
                      <a:pt x="1932" y="0"/>
                      <a:pt x="1792" y="0"/>
                    </a:cubicBezTo>
                    <a:close/>
                  </a:path>
                </a:pathLst>
              </a:custGeom>
              <a:solidFill>
                <a:srgbClr val="66C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-3690375" y="67325"/>
                <a:ext cx="250800" cy="87725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35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43" y="613"/>
                      <a:pt x="1491" y="1085"/>
                      <a:pt x="2234" y="1562"/>
                    </a:cubicBezTo>
                    <a:cubicBezTo>
                      <a:pt x="3048" y="2034"/>
                      <a:pt x="3861" y="2441"/>
                      <a:pt x="4745" y="2782"/>
                    </a:cubicBezTo>
                    <a:cubicBezTo>
                      <a:pt x="5558" y="3118"/>
                      <a:pt x="6437" y="3324"/>
                      <a:pt x="7321" y="3460"/>
                    </a:cubicBezTo>
                    <a:cubicBezTo>
                      <a:pt x="7557" y="3493"/>
                      <a:pt x="7794" y="3509"/>
                      <a:pt x="8031" y="3509"/>
                    </a:cubicBezTo>
                    <a:cubicBezTo>
                      <a:pt x="8268" y="3509"/>
                      <a:pt x="8505" y="3493"/>
                      <a:pt x="8741" y="3460"/>
                    </a:cubicBezTo>
                    <a:cubicBezTo>
                      <a:pt x="9148" y="3460"/>
                      <a:pt x="9625" y="3389"/>
                      <a:pt x="10032" y="3254"/>
                    </a:cubicBezTo>
                    <a:lnTo>
                      <a:pt x="10032" y="3254"/>
                    </a:lnTo>
                    <a:cubicBezTo>
                      <a:pt x="9463" y="3386"/>
                      <a:pt x="8897" y="3461"/>
                      <a:pt x="8330" y="3461"/>
                    </a:cubicBezTo>
                    <a:cubicBezTo>
                      <a:pt x="8016" y="3461"/>
                      <a:pt x="7701" y="3438"/>
                      <a:pt x="7386" y="3389"/>
                    </a:cubicBezTo>
                    <a:cubicBezTo>
                      <a:pt x="6437" y="3254"/>
                      <a:pt x="5558" y="3053"/>
                      <a:pt x="4745" y="2712"/>
                    </a:cubicBezTo>
                    <a:cubicBezTo>
                      <a:pt x="3861" y="2375"/>
                      <a:pt x="3048" y="1969"/>
                      <a:pt x="2305" y="1562"/>
                    </a:cubicBezTo>
                    <a:cubicBezTo>
                      <a:pt x="1898" y="1291"/>
                      <a:pt x="1491" y="1085"/>
                      <a:pt x="1150" y="814"/>
                    </a:cubicBezTo>
                    <a:cubicBezTo>
                      <a:pt x="743" y="543"/>
                      <a:pt x="336" y="27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3"/>
              <p:cNvSpPr/>
              <p:nvPr/>
            </p:nvSpPr>
            <p:spPr>
              <a:xfrm>
                <a:off x="-3299000" y="-116750"/>
                <a:ext cx="2101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1128" extrusionOk="0">
                    <a:moveTo>
                      <a:pt x="8283" y="97"/>
                    </a:moveTo>
                    <a:cubicBezTo>
                      <a:pt x="8324" y="102"/>
                      <a:pt x="8364" y="108"/>
                      <a:pt x="8405" y="113"/>
                    </a:cubicBezTo>
                    <a:cubicBezTo>
                      <a:pt x="8364" y="107"/>
                      <a:pt x="8324" y="102"/>
                      <a:pt x="8283" y="97"/>
                    </a:cubicBezTo>
                    <a:close/>
                    <a:moveTo>
                      <a:pt x="6723" y="1"/>
                    </a:moveTo>
                    <a:cubicBezTo>
                      <a:pt x="6335" y="1"/>
                      <a:pt x="5947" y="16"/>
                      <a:pt x="5558" y="43"/>
                    </a:cubicBezTo>
                    <a:cubicBezTo>
                      <a:pt x="4609" y="113"/>
                      <a:pt x="3660" y="249"/>
                      <a:pt x="2782" y="450"/>
                    </a:cubicBezTo>
                    <a:cubicBezTo>
                      <a:pt x="1833" y="656"/>
                      <a:pt x="884" y="856"/>
                      <a:pt x="0" y="1127"/>
                    </a:cubicBezTo>
                    <a:cubicBezTo>
                      <a:pt x="949" y="927"/>
                      <a:pt x="1833" y="656"/>
                      <a:pt x="2782" y="520"/>
                    </a:cubicBezTo>
                    <a:cubicBezTo>
                      <a:pt x="3660" y="314"/>
                      <a:pt x="4609" y="178"/>
                      <a:pt x="5558" y="113"/>
                    </a:cubicBezTo>
                    <a:cubicBezTo>
                      <a:pt x="5829" y="43"/>
                      <a:pt x="6035" y="43"/>
                      <a:pt x="6307" y="43"/>
                    </a:cubicBezTo>
                    <a:lnTo>
                      <a:pt x="6984" y="43"/>
                    </a:lnTo>
                    <a:cubicBezTo>
                      <a:pt x="7415" y="43"/>
                      <a:pt x="7851" y="43"/>
                      <a:pt x="8283" y="97"/>
                    </a:cubicBezTo>
                    <a:lnTo>
                      <a:pt x="8283" y="97"/>
                    </a:lnTo>
                    <a:cubicBezTo>
                      <a:pt x="7763" y="29"/>
                      <a:pt x="7243" y="1"/>
                      <a:pt x="6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-3219300" y="-347775"/>
                <a:ext cx="24227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5152" extrusionOk="0">
                    <a:moveTo>
                      <a:pt x="1" y="0"/>
                    </a:moveTo>
                    <a:cubicBezTo>
                      <a:pt x="447" y="102"/>
                      <a:pt x="894" y="222"/>
                      <a:pt x="1342" y="361"/>
                    </a:cubicBezTo>
                    <a:lnTo>
                      <a:pt x="1342" y="361"/>
                    </a:lnTo>
                    <a:cubicBezTo>
                      <a:pt x="1323" y="353"/>
                      <a:pt x="1305" y="345"/>
                      <a:pt x="1286" y="337"/>
                    </a:cubicBezTo>
                    <a:cubicBezTo>
                      <a:pt x="879" y="201"/>
                      <a:pt x="407" y="66"/>
                      <a:pt x="1" y="0"/>
                    </a:cubicBezTo>
                    <a:close/>
                    <a:moveTo>
                      <a:pt x="1342" y="361"/>
                    </a:moveTo>
                    <a:cubicBezTo>
                      <a:pt x="1795" y="553"/>
                      <a:pt x="2188" y="684"/>
                      <a:pt x="2641" y="814"/>
                    </a:cubicBezTo>
                    <a:cubicBezTo>
                      <a:pt x="2209" y="646"/>
                      <a:pt x="1776" y="495"/>
                      <a:pt x="1342" y="361"/>
                    </a:cubicBezTo>
                    <a:close/>
                    <a:moveTo>
                      <a:pt x="2641" y="814"/>
                    </a:moveTo>
                    <a:lnTo>
                      <a:pt x="2641" y="814"/>
                    </a:lnTo>
                    <a:cubicBezTo>
                      <a:pt x="3455" y="1150"/>
                      <a:pt x="4339" y="1557"/>
                      <a:pt x="5152" y="1963"/>
                    </a:cubicBezTo>
                    <a:cubicBezTo>
                      <a:pt x="4339" y="1492"/>
                      <a:pt x="3525" y="1150"/>
                      <a:pt x="2641" y="814"/>
                    </a:cubicBezTo>
                    <a:close/>
                    <a:moveTo>
                      <a:pt x="5153" y="1964"/>
                    </a:moveTo>
                    <a:cubicBezTo>
                      <a:pt x="5966" y="2370"/>
                      <a:pt x="6779" y="2912"/>
                      <a:pt x="7522" y="3390"/>
                    </a:cubicBezTo>
                    <a:cubicBezTo>
                      <a:pt x="6779" y="2847"/>
                      <a:pt x="5966" y="2370"/>
                      <a:pt x="5153" y="1964"/>
                    </a:cubicBezTo>
                    <a:close/>
                    <a:moveTo>
                      <a:pt x="7522" y="3390"/>
                    </a:moveTo>
                    <a:lnTo>
                      <a:pt x="8064" y="3796"/>
                    </a:lnTo>
                    <a:cubicBezTo>
                      <a:pt x="8270" y="3932"/>
                      <a:pt x="8471" y="4132"/>
                      <a:pt x="8606" y="4268"/>
                    </a:cubicBezTo>
                    <a:lnTo>
                      <a:pt x="8877" y="4474"/>
                    </a:lnTo>
                    <a:cubicBezTo>
                      <a:pt x="9013" y="4539"/>
                      <a:pt x="9083" y="4610"/>
                      <a:pt x="9148" y="4675"/>
                    </a:cubicBezTo>
                    <a:lnTo>
                      <a:pt x="9691" y="5152"/>
                    </a:lnTo>
                    <a:cubicBezTo>
                      <a:pt x="9013" y="4539"/>
                      <a:pt x="8335" y="3932"/>
                      <a:pt x="7522" y="339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-3075325" y="-576600"/>
                <a:ext cx="2474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3596" extrusionOk="0">
                    <a:moveTo>
                      <a:pt x="9219" y="0"/>
                    </a:moveTo>
                    <a:cubicBezTo>
                      <a:pt x="9213" y="6"/>
                      <a:pt x="9208" y="11"/>
                      <a:pt x="9202" y="16"/>
                    </a:cubicBezTo>
                    <a:lnTo>
                      <a:pt x="9202" y="16"/>
                    </a:lnTo>
                    <a:cubicBezTo>
                      <a:pt x="9433" y="5"/>
                      <a:pt x="9665" y="0"/>
                      <a:pt x="9897" y="0"/>
                    </a:cubicBezTo>
                    <a:close/>
                    <a:moveTo>
                      <a:pt x="9202" y="16"/>
                    </a:moveTo>
                    <a:lnTo>
                      <a:pt x="9202" y="16"/>
                    </a:lnTo>
                    <a:cubicBezTo>
                      <a:pt x="8553" y="46"/>
                      <a:pt x="7903" y="123"/>
                      <a:pt x="7256" y="271"/>
                    </a:cubicBezTo>
                    <a:cubicBezTo>
                      <a:pt x="6372" y="477"/>
                      <a:pt x="5558" y="678"/>
                      <a:pt x="4680" y="1020"/>
                    </a:cubicBezTo>
                    <a:cubicBezTo>
                      <a:pt x="3867" y="1356"/>
                      <a:pt x="3053" y="1697"/>
                      <a:pt x="2305" y="2169"/>
                    </a:cubicBezTo>
                    <a:cubicBezTo>
                      <a:pt x="3053" y="1762"/>
                      <a:pt x="3867" y="1426"/>
                      <a:pt x="4745" y="1085"/>
                    </a:cubicBezTo>
                    <a:cubicBezTo>
                      <a:pt x="5558" y="748"/>
                      <a:pt x="6372" y="477"/>
                      <a:pt x="7256" y="342"/>
                    </a:cubicBezTo>
                    <a:lnTo>
                      <a:pt x="7934" y="206"/>
                    </a:lnTo>
                    <a:cubicBezTo>
                      <a:pt x="8134" y="136"/>
                      <a:pt x="8340" y="136"/>
                      <a:pt x="8611" y="71"/>
                    </a:cubicBezTo>
                    <a:lnTo>
                      <a:pt x="8882" y="71"/>
                    </a:lnTo>
                    <a:cubicBezTo>
                      <a:pt x="9007" y="71"/>
                      <a:pt x="9132" y="71"/>
                      <a:pt x="9202" y="16"/>
                    </a:cubicBezTo>
                    <a:close/>
                    <a:moveTo>
                      <a:pt x="2305" y="2169"/>
                    </a:moveTo>
                    <a:cubicBezTo>
                      <a:pt x="1492" y="2576"/>
                      <a:pt x="749" y="3053"/>
                      <a:pt x="0" y="3595"/>
                    </a:cubicBezTo>
                    <a:cubicBezTo>
                      <a:pt x="407" y="3324"/>
                      <a:pt x="749" y="3053"/>
                      <a:pt x="1155" y="2847"/>
                    </a:cubicBezTo>
                    <a:cubicBezTo>
                      <a:pt x="1492" y="2646"/>
                      <a:pt x="1898" y="2375"/>
                      <a:pt x="2305" y="216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-3320950" y="-749450"/>
                <a:ext cx="1270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105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8" y="749"/>
                      <a:pt x="1285" y="1492"/>
                      <a:pt x="1898" y="2305"/>
                    </a:cubicBezTo>
                    <a:cubicBezTo>
                      <a:pt x="1355" y="1492"/>
                      <a:pt x="678" y="749"/>
                      <a:pt x="0" y="1"/>
                    </a:cubicBezTo>
                    <a:close/>
                    <a:moveTo>
                      <a:pt x="1898" y="2305"/>
                    </a:moveTo>
                    <a:lnTo>
                      <a:pt x="1898" y="2305"/>
                    </a:lnTo>
                    <a:cubicBezTo>
                      <a:pt x="2440" y="3118"/>
                      <a:pt x="2982" y="3932"/>
                      <a:pt x="3454" y="4816"/>
                    </a:cubicBezTo>
                    <a:cubicBezTo>
                      <a:pt x="3931" y="5694"/>
                      <a:pt x="4338" y="6643"/>
                      <a:pt x="4609" y="7592"/>
                    </a:cubicBezTo>
                    <a:cubicBezTo>
                      <a:pt x="4744" y="8069"/>
                      <a:pt x="4880" y="8541"/>
                      <a:pt x="4945" y="9018"/>
                    </a:cubicBezTo>
                    <a:cubicBezTo>
                      <a:pt x="5081" y="9490"/>
                      <a:pt x="5081" y="9967"/>
                      <a:pt x="5081" y="10509"/>
                    </a:cubicBezTo>
                    <a:cubicBezTo>
                      <a:pt x="5081" y="9967"/>
                      <a:pt x="5081" y="9490"/>
                      <a:pt x="5016" y="9018"/>
                    </a:cubicBezTo>
                    <a:cubicBezTo>
                      <a:pt x="4945" y="8541"/>
                      <a:pt x="4809" y="7999"/>
                      <a:pt x="4674" y="7527"/>
                    </a:cubicBezTo>
                    <a:cubicBezTo>
                      <a:pt x="4403" y="6578"/>
                      <a:pt x="3996" y="5694"/>
                      <a:pt x="3524" y="4816"/>
                    </a:cubicBezTo>
                    <a:cubicBezTo>
                      <a:pt x="3047" y="3932"/>
                      <a:pt x="2505" y="3118"/>
                      <a:pt x="1898" y="2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-3615825" y="-427500"/>
                <a:ext cx="176250" cy="147525"/>
              </a:xfrm>
              <a:custGeom>
                <a:avLst/>
                <a:gdLst/>
                <a:ahLst/>
                <a:cxnLst/>
                <a:rect l="l" t="t" r="r" b="b"/>
                <a:pathLst>
                  <a:path w="7050" h="590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408"/>
                      <a:pt x="1286" y="814"/>
                      <a:pt x="1964" y="1221"/>
                    </a:cubicBezTo>
                    <a:cubicBezTo>
                      <a:pt x="1356" y="749"/>
                      <a:pt x="678" y="343"/>
                      <a:pt x="1" y="1"/>
                    </a:cubicBezTo>
                    <a:close/>
                    <a:moveTo>
                      <a:pt x="1964" y="1221"/>
                    </a:moveTo>
                    <a:cubicBezTo>
                      <a:pt x="2576" y="1698"/>
                      <a:pt x="3184" y="2105"/>
                      <a:pt x="3796" y="2647"/>
                    </a:cubicBezTo>
                    <a:cubicBezTo>
                      <a:pt x="4404" y="3119"/>
                      <a:pt x="5016" y="3596"/>
                      <a:pt x="5559" y="4138"/>
                    </a:cubicBezTo>
                    <a:lnTo>
                      <a:pt x="5807" y="4322"/>
                    </a:lnTo>
                    <a:lnTo>
                      <a:pt x="5807" y="4322"/>
                    </a:lnTo>
                    <a:cubicBezTo>
                      <a:pt x="5746" y="4261"/>
                      <a:pt x="5685" y="4200"/>
                      <a:pt x="5624" y="4138"/>
                    </a:cubicBezTo>
                    <a:cubicBezTo>
                      <a:pt x="5082" y="3526"/>
                      <a:pt x="4474" y="3054"/>
                      <a:pt x="3861" y="2577"/>
                    </a:cubicBezTo>
                    <a:cubicBezTo>
                      <a:pt x="3254" y="2105"/>
                      <a:pt x="2641" y="1628"/>
                      <a:pt x="1964" y="1221"/>
                    </a:cubicBezTo>
                    <a:close/>
                    <a:moveTo>
                      <a:pt x="5807" y="4322"/>
                    </a:moveTo>
                    <a:lnTo>
                      <a:pt x="5807" y="4322"/>
                    </a:lnTo>
                    <a:cubicBezTo>
                      <a:pt x="5819" y="4334"/>
                      <a:pt x="5830" y="4346"/>
                      <a:pt x="5842" y="4357"/>
                    </a:cubicBezTo>
                    <a:lnTo>
                      <a:pt x="5842" y="4357"/>
                    </a:lnTo>
                    <a:lnTo>
                      <a:pt x="5830" y="4339"/>
                    </a:lnTo>
                    <a:lnTo>
                      <a:pt x="5807" y="4322"/>
                    </a:lnTo>
                    <a:close/>
                    <a:moveTo>
                      <a:pt x="5842" y="4357"/>
                    </a:moveTo>
                    <a:lnTo>
                      <a:pt x="5965" y="4545"/>
                    </a:lnTo>
                    <a:lnTo>
                      <a:pt x="6372" y="4952"/>
                    </a:lnTo>
                    <a:cubicBezTo>
                      <a:pt x="6492" y="5129"/>
                      <a:pt x="6612" y="5256"/>
                      <a:pt x="6731" y="5376"/>
                    </a:cubicBezTo>
                    <a:lnTo>
                      <a:pt x="6731" y="5376"/>
                    </a:lnTo>
                    <a:cubicBezTo>
                      <a:pt x="6473" y="5011"/>
                      <a:pt x="6162" y="4681"/>
                      <a:pt x="5842" y="4357"/>
                    </a:cubicBezTo>
                    <a:close/>
                    <a:moveTo>
                      <a:pt x="6731" y="5376"/>
                    </a:moveTo>
                    <a:cubicBezTo>
                      <a:pt x="6777" y="5441"/>
                      <a:pt x="6822" y="5507"/>
                      <a:pt x="6864" y="5574"/>
                    </a:cubicBezTo>
                    <a:lnTo>
                      <a:pt x="6864" y="5574"/>
                    </a:lnTo>
                    <a:lnTo>
                      <a:pt x="6779" y="5424"/>
                    </a:lnTo>
                    <a:cubicBezTo>
                      <a:pt x="6763" y="5408"/>
                      <a:pt x="6747" y="5392"/>
                      <a:pt x="6731" y="5376"/>
                    </a:cubicBezTo>
                    <a:close/>
                    <a:moveTo>
                      <a:pt x="6864" y="5574"/>
                    </a:moveTo>
                    <a:lnTo>
                      <a:pt x="7050" y="5901"/>
                    </a:lnTo>
                    <a:cubicBezTo>
                      <a:pt x="6993" y="5788"/>
                      <a:pt x="6931" y="5680"/>
                      <a:pt x="6864" y="557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-4524000" y="866054"/>
                <a:ext cx="2514483" cy="3473582"/>
              </a:xfrm>
              <a:custGeom>
                <a:avLst/>
                <a:gdLst/>
                <a:ahLst/>
                <a:cxnLst/>
                <a:rect l="l" t="t" r="r" b="b"/>
                <a:pathLst>
                  <a:path w="95372" h="131975" extrusionOk="0">
                    <a:moveTo>
                      <a:pt x="34862" y="0"/>
                    </a:moveTo>
                    <a:cubicBezTo>
                      <a:pt x="29928" y="2010"/>
                      <a:pt x="25061" y="4026"/>
                      <a:pt x="20189" y="6103"/>
                    </a:cubicBezTo>
                    <a:cubicBezTo>
                      <a:pt x="17270" y="7334"/>
                      <a:pt x="14414" y="8503"/>
                      <a:pt x="11557" y="9739"/>
                    </a:cubicBezTo>
                    <a:cubicBezTo>
                      <a:pt x="10388" y="10258"/>
                      <a:pt x="10129" y="10129"/>
                      <a:pt x="9931" y="11297"/>
                    </a:cubicBezTo>
                    <a:cubicBezTo>
                      <a:pt x="9672" y="12596"/>
                      <a:pt x="9609" y="14024"/>
                      <a:pt x="9090" y="15255"/>
                    </a:cubicBezTo>
                    <a:cubicBezTo>
                      <a:pt x="7854" y="18179"/>
                      <a:pt x="5257" y="19997"/>
                      <a:pt x="3377" y="22464"/>
                    </a:cubicBezTo>
                    <a:cubicBezTo>
                      <a:pt x="1948" y="24344"/>
                      <a:pt x="1231" y="27201"/>
                      <a:pt x="1559" y="29538"/>
                    </a:cubicBezTo>
                    <a:cubicBezTo>
                      <a:pt x="1689" y="30515"/>
                      <a:pt x="1751" y="31554"/>
                      <a:pt x="1689" y="32525"/>
                    </a:cubicBezTo>
                    <a:cubicBezTo>
                      <a:pt x="1559" y="33501"/>
                      <a:pt x="1102" y="34213"/>
                      <a:pt x="972" y="35122"/>
                    </a:cubicBezTo>
                    <a:cubicBezTo>
                      <a:pt x="842" y="36228"/>
                      <a:pt x="130" y="36940"/>
                      <a:pt x="63" y="38046"/>
                    </a:cubicBezTo>
                    <a:cubicBezTo>
                      <a:pt x="1" y="39215"/>
                      <a:pt x="972" y="40186"/>
                      <a:pt x="1361" y="41292"/>
                    </a:cubicBezTo>
                    <a:cubicBezTo>
                      <a:pt x="1416" y="41551"/>
                      <a:pt x="1802" y="42693"/>
                      <a:pt x="2289" y="42693"/>
                    </a:cubicBezTo>
                    <a:cubicBezTo>
                      <a:pt x="2408" y="42693"/>
                      <a:pt x="2533" y="42626"/>
                      <a:pt x="2660" y="42461"/>
                    </a:cubicBezTo>
                    <a:cubicBezTo>
                      <a:pt x="2727" y="42331"/>
                      <a:pt x="2400" y="41422"/>
                      <a:pt x="2338" y="41225"/>
                    </a:cubicBezTo>
                    <a:cubicBezTo>
                      <a:pt x="2208" y="40446"/>
                      <a:pt x="2270" y="39667"/>
                      <a:pt x="2208" y="38887"/>
                    </a:cubicBezTo>
                    <a:cubicBezTo>
                      <a:pt x="2078" y="37589"/>
                      <a:pt x="1818" y="36358"/>
                      <a:pt x="1948" y="35122"/>
                    </a:cubicBezTo>
                    <a:cubicBezTo>
                      <a:pt x="2078" y="34343"/>
                      <a:pt x="1881" y="32785"/>
                      <a:pt x="2597" y="32265"/>
                    </a:cubicBezTo>
                    <a:cubicBezTo>
                      <a:pt x="2853" y="32095"/>
                      <a:pt x="3049" y="32022"/>
                      <a:pt x="3199" y="32022"/>
                    </a:cubicBezTo>
                    <a:cubicBezTo>
                      <a:pt x="3960" y="32022"/>
                      <a:pt x="3506" y="33908"/>
                      <a:pt x="3506" y="34343"/>
                    </a:cubicBezTo>
                    <a:cubicBezTo>
                      <a:pt x="3506" y="36940"/>
                      <a:pt x="4285" y="39604"/>
                      <a:pt x="4997" y="42004"/>
                    </a:cubicBezTo>
                    <a:cubicBezTo>
                      <a:pt x="5194" y="42523"/>
                      <a:pt x="5387" y="42980"/>
                      <a:pt x="5324" y="43432"/>
                    </a:cubicBezTo>
                    <a:cubicBezTo>
                      <a:pt x="5194" y="44149"/>
                      <a:pt x="4675" y="44731"/>
                      <a:pt x="4608" y="45447"/>
                    </a:cubicBezTo>
                    <a:cubicBezTo>
                      <a:pt x="4608" y="46226"/>
                      <a:pt x="4935" y="46938"/>
                      <a:pt x="5454" y="47457"/>
                    </a:cubicBezTo>
                    <a:cubicBezTo>
                      <a:pt x="6685" y="48823"/>
                      <a:pt x="8633" y="48823"/>
                      <a:pt x="10061" y="49795"/>
                    </a:cubicBezTo>
                    <a:cubicBezTo>
                      <a:pt x="10518" y="50122"/>
                      <a:pt x="10778" y="50901"/>
                      <a:pt x="11230" y="51093"/>
                    </a:cubicBezTo>
                    <a:cubicBezTo>
                      <a:pt x="11330" y="51127"/>
                      <a:pt x="11433" y="51142"/>
                      <a:pt x="11536" y="51142"/>
                    </a:cubicBezTo>
                    <a:cubicBezTo>
                      <a:pt x="12034" y="51142"/>
                      <a:pt x="12543" y="50801"/>
                      <a:pt x="12918" y="50641"/>
                    </a:cubicBezTo>
                    <a:cubicBezTo>
                      <a:pt x="13347" y="50456"/>
                      <a:pt x="14002" y="49986"/>
                      <a:pt x="14510" y="49986"/>
                    </a:cubicBezTo>
                    <a:cubicBezTo>
                      <a:pt x="14542" y="49986"/>
                      <a:pt x="14575" y="49988"/>
                      <a:pt x="14606" y="49992"/>
                    </a:cubicBezTo>
                    <a:cubicBezTo>
                      <a:pt x="15125" y="50054"/>
                      <a:pt x="15452" y="50641"/>
                      <a:pt x="15842" y="50963"/>
                    </a:cubicBezTo>
                    <a:cubicBezTo>
                      <a:pt x="16683" y="51872"/>
                      <a:pt x="17530" y="52781"/>
                      <a:pt x="18631" y="53430"/>
                    </a:cubicBezTo>
                    <a:cubicBezTo>
                      <a:pt x="19218" y="53820"/>
                      <a:pt x="19800" y="54147"/>
                      <a:pt x="20517" y="54277"/>
                    </a:cubicBezTo>
                    <a:cubicBezTo>
                      <a:pt x="20906" y="54339"/>
                      <a:pt x="21228" y="54277"/>
                      <a:pt x="21618" y="54469"/>
                    </a:cubicBezTo>
                    <a:cubicBezTo>
                      <a:pt x="22137" y="54797"/>
                      <a:pt x="22656" y="55576"/>
                      <a:pt x="23176" y="56027"/>
                    </a:cubicBezTo>
                    <a:cubicBezTo>
                      <a:pt x="23565" y="56355"/>
                      <a:pt x="24022" y="56677"/>
                      <a:pt x="24474" y="57004"/>
                    </a:cubicBezTo>
                    <a:cubicBezTo>
                      <a:pt x="24022" y="57326"/>
                      <a:pt x="23695" y="57845"/>
                      <a:pt x="23955" y="58432"/>
                    </a:cubicBezTo>
                    <a:cubicBezTo>
                      <a:pt x="24282" y="59404"/>
                      <a:pt x="25253" y="59014"/>
                      <a:pt x="25903" y="59341"/>
                    </a:cubicBezTo>
                    <a:cubicBezTo>
                      <a:pt x="26619" y="59601"/>
                      <a:pt x="27139" y="60572"/>
                      <a:pt x="27721" y="61029"/>
                    </a:cubicBezTo>
                    <a:cubicBezTo>
                      <a:pt x="28307" y="61419"/>
                      <a:pt x="29087" y="61419"/>
                      <a:pt x="29668" y="61871"/>
                    </a:cubicBezTo>
                    <a:cubicBezTo>
                      <a:pt x="30058" y="62260"/>
                      <a:pt x="29928" y="63237"/>
                      <a:pt x="30385" y="63367"/>
                    </a:cubicBezTo>
                    <a:cubicBezTo>
                      <a:pt x="30400" y="63370"/>
                      <a:pt x="30415" y="63372"/>
                      <a:pt x="30433" y="63372"/>
                    </a:cubicBezTo>
                    <a:cubicBezTo>
                      <a:pt x="30722" y="63372"/>
                      <a:pt x="31356" y="62895"/>
                      <a:pt x="31356" y="62650"/>
                    </a:cubicBezTo>
                    <a:cubicBezTo>
                      <a:pt x="31486" y="62328"/>
                      <a:pt x="31034" y="62068"/>
                      <a:pt x="31226" y="61808"/>
                    </a:cubicBezTo>
                    <a:cubicBezTo>
                      <a:pt x="31424" y="61481"/>
                      <a:pt x="32463" y="61029"/>
                      <a:pt x="32852" y="60899"/>
                    </a:cubicBezTo>
                    <a:cubicBezTo>
                      <a:pt x="33190" y="60771"/>
                      <a:pt x="33198" y="60671"/>
                      <a:pt x="33270" y="60671"/>
                    </a:cubicBezTo>
                    <a:cubicBezTo>
                      <a:pt x="33308" y="60671"/>
                      <a:pt x="33365" y="60700"/>
                      <a:pt x="33501" y="60770"/>
                    </a:cubicBezTo>
                    <a:cubicBezTo>
                      <a:pt x="33823" y="60962"/>
                      <a:pt x="34473" y="61938"/>
                      <a:pt x="34670" y="62328"/>
                    </a:cubicBezTo>
                    <a:cubicBezTo>
                      <a:pt x="35060" y="63237"/>
                      <a:pt x="34670" y="64535"/>
                      <a:pt x="34670" y="65574"/>
                    </a:cubicBezTo>
                    <a:cubicBezTo>
                      <a:pt x="34602" y="67132"/>
                      <a:pt x="35060" y="69142"/>
                      <a:pt x="33501" y="70249"/>
                    </a:cubicBezTo>
                    <a:cubicBezTo>
                      <a:pt x="32525" y="70898"/>
                      <a:pt x="30515" y="71869"/>
                      <a:pt x="30125" y="73168"/>
                    </a:cubicBezTo>
                    <a:cubicBezTo>
                      <a:pt x="29928" y="73947"/>
                      <a:pt x="30125" y="75245"/>
                      <a:pt x="30447" y="75962"/>
                    </a:cubicBezTo>
                    <a:cubicBezTo>
                      <a:pt x="30645" y="76414"/>
                      <a:pt x="30967" y="76673"/>
                      <a:pt x="30904" y="77260"/>
                    </a:cubicBezTo>
                    <a:cubicBezTo>
                      <a:pt x="30775" y="78169"/>
                      <a:pt x="29668" y="78559"/>
                      <a:pt x="29409" y="79338"/>
                    </a:cubicBezTo>
                    <a:cubicBezTo>
                      <a:pt x="29216" y="80050"/>
                      <a:pt x="29798" y="80377"/>
                      <a:pt x="30255" y="80829"/>
                    </a:cubicBezTo>
                    <a:cubicBezTo>
                      <a:pt x="31616" y="82065"/>
                      <a:pt x="32982" y="83166"/>
                      <a:pt x="33891" y="84792"/>
                    </a:cubicBezTo>
                    <a:cubicBezTo>
                      <a:pt x="34732" y="86282"/>
                      <a:pt x="35709" y="87908"/>
                      <a:pt x="36291" y="89528"/>
                    </a:cubicBezTo>
                    <a:cubicBezTo>
                      <a:pt x="37459" y="92842"/>
                      <a:pt x="40965" y="93813"/>
                      <a:pt x="43822" y="95372"/>
                    </a:cubicBezTo>
                    <a:cubicBezTo>
                      <a:pt x="46808" y="97060"/>
                      <a:pt x="45250" y="101153"/>
                      <a:pt x="44538" y="103812"/>
                    </a:cubicBezTo>
                    <a:cubicBezTo>
                      <a:pt x="43630" y="107385"/>
                      <a:pt x="43822" y="111281"/>
                      <a:pt x="43692" y="114917"/>
                    </a:cubicBezTo>
                    <a:cubicBezTo>
                      <a:pt x="43562" y="117836"/>
                      <a:pt x="42850" y="120630"/>
                      <a:pt x="42331" y="123487"/>
                    </a:cubicBezTo>
                    <a:cubicBezTo>
                      <a:pt x="42473" y="123534"/>
                      <a:pt x="42584" y="123555"/>
                      <a:pt x="42674" y="123555"/>
                    </a:cubicBezTo>
                    <a:cubicBezTo>
                      <a:pt x="43078" y="123555"/>
                      <a:pt x="43039" y="123120"/>
                      <a:pt x="43302" y="122640"/>
                    </a:cubicBezTo>
                    <a:cubicBezTo>
                      <a:pt x="43461" y="122284"/>
                      <a:pt x="43766" y="121926"/>
                      <a:pt x="44009" y="121926"/>
                    </a:cubicBezTo>
                    <a:cubicBezTo>
                      <a:pt x="44162" y="121926"/>
                      <a:pt x="44291" y="122069"/>
                      <a:pt x="44341" y="122448"/>
                    </a:cubicBezTo>
                    <a:cubicBezTo>
                      <a:pt x="44471" y="123097"/>
                      <a:pt x="43759" y="124136"/>
                      <a:pt x="43432" y="124655"/>
                    </a:cubicBezTo>
                    <a:cubicBezTo>
                      <a:pt x="43132" y="125174"/>
                      <a:pt x="43058" y="125375"/>
                      <a:pt x="42795" y="125375"/>
                    </a:cubicBezTo>
                    <a:cubicBezTo>
                      <a:pt x="42663" y="125375"/>
                      <a:pt x="42483" y="125324"/>
                      <a:pt x="42201" y="125237"/>
                    </a:cubicBezTo>
                    <a:lnTo>
                      <a:pt x="42201" y="125237"/>
                    </a:lnTo>
                    <a:cubicBezTo>
                      <a:pt x="42393" y="125694"/>
                      <a:pt x="42591" y="126213"/>
                      <a:pt x="42591" y="126665"/>
                    </a:cubicBezTo>
                    <a:cubicBezTo>
                      <a:pt x="42653" y="127314"/>
                      <a:pt x="42461" y="127185"/>
                      <a:pt x="42201" y="127704"/>
                    </a:cubicBezTo>
                    <a:cubicBezTo>
                      <a:pt x="41682" y="128680"/>
                      <a:pt x="42264" y="129003"/>
                      <a:pt x="43043" y="129522"/>
                    </a:cubicBezTo>
                    <a:cubicBezTo>
                      <a:pt x="43562" y="129911"/>
                      <a:pt x="44019" y="130369"/>
                      <a:pt x="44538" y="130561"/>
                    </a:cubicBezTo>
                    <a:cubicBezTo>
                      <a:pt x="45707" y="131018"/>
                      <a:pt x="47068" y="130561"/>
                      <a:pt x="48107" y="131080"/>
                    </a:cubicBezTo>
                    <a:cubicBezTo>
                      <a:pt x="48744" y="131401"/>
                      <a:pt x="49799" y="131975"/>
                      <a:pt x="50707" y="131975"/>
                    </a:cubicBezTo>
                    <a:cubicBezTo>
                      <a:pt x="51093" y="131975"/>
                      <a:pt x="51453" y="131871"/>
                      <a:pt x="51742" y="131599"/>
                    </a:cubicBezTo>
                    <a:cubicBezTo>
                      <a:pt x="50771" y="131148"/>
                      <a:pt x="49016" y="130431"/>
                      <a:pt x="48434" y="129522"/>
                    </a:cubicBezTo>
                    <a:cubicBezTo>
                      <a:pt x="47977" y="128680"/>
                      <a:pt x="48756" y="128613"/>
                      <a:pt x="49405" y="128161"/>
                    </a:cubicBezTo>
                    <a:cubicBezTo>
                      <a:pt x="49732" y="127964"/>
                      <a:pt x="51742" y="126863"/>
                      <a:pt x="51613" y="126406"/>
                    </a:cubicBezTo>
                    <a:cubicBezTo>
                      <a:pt x="51483" y="126084"/>
                      <a:pt x="50252" y="126016"/>
                      <a:pt x="49992" y="125694"/>
                    </a:cubicBezTo>
                    <a:cubicBezTo>
                      <a:pt x="49405" y="124915"/>
                      <a:pt x="50444" y="124068"/>
                      <a:pt x="51161" y="124006"/>
                    </a:cubicBezTo>
                    <a:cubicBezTo>
                      <a:pt x="52262" y="123809"/>
                      <a:pt x="52522" y="124328"/>
                      <a:pt x="52979" y="122900"/>
                    </a:cubicBezTo>
                    <a:cubicBezTo>
                      <a:pt x="53171" y="122250"/>
                      <a:pt x="53301" y="121279"/>
                      <a:pt x="52911" y="120630"/>
                    </a:cubicBezTo>
                    <a:cubicBezTo>
                      <a:pt x="53560" y="120500"/>
                      <a:pt x="54729" y="120500"/>
                      <a:pt x="55316" y="120173"/>
                    </a:cubicBezTo>
                    <a:cubicBezTo>
                      <a:pt x="55898" y="119783"/>
                      <a:pt x="55638" y="119072"/>
                      <a:pt x="55508" y="118422"/>
                    </a:cubicBezTo>
                    <a:lnTo>
                      <a:pt x="55508" y="118422"/>
                    </a:lnTo>
                    <a:cubicBezTo>
                      <a:pt x="56521" y="119111"/>
                      <a:pt x="57926" y="119769"/>
                      <a:pt x="59259" y="119769"/>
                    </a:cubicBezTo>
                    <a:cubicBezTo>
                      <a:pt x="59806" y="119769"/>
                      <a:pt x="60341" y="119658"/>
                      <a:pt x="60832" y="119394"/>
                    </a:cubicBezTo>
                    <a:cubicBezTo>
                      <a:pt x="61938" y="118682"/>
                      <a:pt x="63818" y="115566"/>
                      <a:pt x="61678" y="114979"/>
                    </a:cubicBezTo>
                    <a:cubicBezTo>
                      <a:pt x="65314" y="114459"/>
                      <a:pt x="68431" y="112969"/>
                      <a:pt x="71350" y="110694"/>
                    </a:cubicBezTo>
                    <a:cubicBezTo>
                      <a:pt x="72845" y="109593"/>
                      <a:pt x="73038" y="108357"/>
                      <a:pt x="73754" y="106798"/>
                    </a:cubicBezTo>
                    <a:cubicBezTo>
                      <a:pt x="74533" y="104918"/>
                      <a:pt x="75962" y="103879"/>
                      <a:pt x="77842" y="103230"/>
                    </a:cubicBezTo>
                    <a:cubicBezTo>
                      <a:pt x="81867" y="101802"/>
                      <a:pt x="85441" y="100893"/>
                      <a:pt x="87191" y="96608"/>
                    </a:cubicBezTo>
                    <a:cubicBezTo>
                      <a:pt x="88168" y="94271"/>
                      <a:pt x="88879" y="91866"/>
                      <a:pt x="89918" y="89528"/>
                    </a:cubicBezTo>
                    <a:cubicBezTo>
                      <a:pt x="90827" y="87518"/>
                      <a:pt x="92193" y="86152"/>
                      <a:pt x="93491" y="84402"/>
                    </a:cubicBezTo>
                    <a:cubicBezTo>
                      <a:pt x="94333" y="83296"/>
                      <a:pt x="95372" y="81608"/>
                      <a:pt x="94920" y="80179"/>
                    </a:cubicBezTo>
                    <a:cubicBezTo>
                      <a:pt x="94400" y="78429"/>
                      <a:pt x="92193" y="78429"/>
                      <a:pt x="90697" y="78102"/>
                    </a:cubicBezTo>
                    <a:cubicBezTo>
                      <a:pt x="86999" y="77323"/>
                      <a:pt x="83233" y="76222"/>
                      <a:pt x="79660" y="74856"/>
                    </a:cubicBezTo>
                    <a:cubicBezTo>
                      <a:pt x="78689" y="74466"/>
                      <a:pt x="77650" y="74076"/>
                      <a:pt x="76673" y="73625"/>
                    </a:cubicBezTo>
                    <a:cubicBezTo>
                      <a:pt x="74985" y="72845"/>
                      <a:pt x="73947" y="71417"/>
                      <a:pt x="73167" y="69791"/>
                    </a:cubicBezTo>
                    <a:cubicBezTo>
                      <a:pt x="71609" y="66675"/>
                      <a:pt x="70051" y="64208"/>
                      <a:pt x="66285" y="63818"/>
                    </a:cubicBezTo>
                    <a:cubicBezTo>
                      <a:pt x="64016" y="63626"/>
                      <a:pt x="61808" y="63756"/>
                      <a:pt x="59861" y="62390"/>
                    </a:cubicBezTo>
                    <a:cubicBezTo>
                      <a:pt x="58822" y="61678"/>
                      <a:pt x="58173" y="60572"/>
                      <a:pt x="57196" y="59793"/>
                    </a:cubicBezTo>
                    <a:cubicBezTo>
                      <a:pt x="55316" y="58173"/>
                      <a:pt x="52459" y="58822"/>
                      <a:pt x="50252" y="58105"/>
                    </a:cubicBezTo>
                    <a:cubicBezTo>
                      <a:pt x="49117" y="57747"/>
                      <a:pt x="47929" y="57118"/>
                      <a:pt x="46737" y="57118"/>
                    </a:cubicBezTo>
                    <a:cubicBezTo>
                      <a:pt x="46631" y="57118"/>
                      <a:pt x="46525" y="57123"/>
                      <a:pt x="46419" y="57134"/>
                    </a:cubicBezTo>
                    <a:cubicBezTo>
                      <a:pt x="45510" y="57264"/>
                      <a:pt x="44471" y="57716"/>
                      <a:pt x="43692" y="58105"/>
                    </a:cubicBezTo>
                    <a:cubicBezTo>
                      <a:pt x="44019" y="58624"/>
                      <a:pt x="44798" y="59793"/>
                      <a:pt x="44211" y="60312"/>
                    </a:cubicBezTo>
                    <a:cubicBezTo>
                      <a:pt x="44001" y="60512"/>
                      <a:pt x="43830" y="60595"/>
                      <a:pt x="43692" y="60595"/>
                    </a:cubicBezTo>
                    <a:cubicBezTo>
                      <a:pt x="43065" y="60595"/>
                      <a:pt x="43110" y="58869"/>
                      <a:pt x="43110" y="58495"/>
                    </a:cubicBezTo>
                    <a:cubicBezTo>
                      <a:pt x="43110" y="57456"/>
                      <a:pt x="42523" y="57004"/>
                      <a:pt x="42980" y="55965"/>
                    </a:cubicBezTo>
                    <a:cubicBezTo>
                      <a:pt x="43043" y="55768"/>
                      <a:pt x="43500" y="55186"/>
                      <a:pt x="43370" y="54989"/>
                    </a:cubicBezTo>
                    <a:cubicBezTo>
                      <a:pt x="43331" y="54941"/>
                      <a:pt x="43276" y="54920"/>
                      <a:pt x="43208" y="54920"/>
                    </a:cubicBezTo>
                    <a:cubicBezTo>
                      <a:pt x="42821" y="54920"/>
                      <a:pt x="42042" y="55604"/>
                      <a:pt x="41874" y="55768"/>
                    </a:cubicBezTo>
                    <a:cubicBezTo>
                      <a:pt x="41422" y="56225"/>
                      <a:pt x="41095" y="56807"/>
                      <a:pt x="40446" y="57066"/>
                    </a:cubicBezTo>
                    <a:cubicBezTo>
                      <a:pt x="39864" y="57326"/>
                      <a:pt x="39604" y="57196"/>
                      <a:pt x="39215" y="57653"/>
                    </a:cubicBezTo>
                    <a:cubicBezTo>
                      <a:pt x="38368" y="58495"/>
                      <a:pt x="37979" y="59793"/>
                      <a:pt x="37397" y="60770"/>
                    </a:cubicBezTo>
                    <a:cubicBezTo>
                      <a:pt x="37103" y="61255"/>
                      <a:pt x="36892" y="61482"/>
                      <a:pt x="36672" y="61482"/>
                    </a:cubicBezTo>
                    <a:cubicBezTo>
                      <a:pt x="36453" y="61482"/>
                      <a:pt x="36226" y="61255"/>
                      <a:pt x="35901" y="60832"/>
                    </a:cubicBezTo>
                    <a:cubicBezTo>
                      <a:pt x="35281" y="60152"/>
                      <a:pt x="34542" y="58876"/>
                      <a:pt x="33459" y="58876"/>
                    </a:cubicBezTo>
                    <a:cubicBezTo>
                      <a:pt x="33408" y="58876"/>
                      <a:pt x="33356" y="58878"/>
                      <a:pt x="33304" y="58884"/>
                    </a:cubicBezTo>
                    <a:cubicBezTo>
                      <a:pt x="32463" y="59014"/>
                      <a:pt x="31616" y="59663"/>
                      <a:pt x="30645" y="59793"/>
                    </a:cubicBezTo>
                    <a:cubicBezTo>
                      <a:pt x="30556" y="59799"/>
                      <a:pt x="30468" y="59802"/>
                      <a:pt x="30380" y="59802"/>
                    </a:cubicBezTo>
                    <a:cubicBezTo>
                      <a:pt x="29431" y="59802"/>
                      <a:pt x="28501" y="59467"/>
                      <a:pt x="27788" y="58754"/>
                    </a:cubicBezTo>
                    <a:cubicBezTo>
                      <a:pt x="26619" y="57393"/>
                      <a:pt x="26552" y="55835"/>
                      <a:pt x="26879" y="54210"/>
                    </a:cubicBezTo>
                    <a:cubicBezTo>
                      <a:pt x="27071" y="53368"/>
                      <a:pt x="27528" y="51810"/>
                      <a:pt x="26941" y="51031"/>
                    </a:cubicBezTo>
                    <a:cubicBezTo>
                      <a:pt x="26690" y="50672"/>
                      <a:pt x="26117" y="50561"/>
                      <a:pt x="25418" y="50561"/>
                    </a:cubicBezTo>
                    <a:cubicBezTo>
                      <a:pt x="24289" y="50561"/>
                      <a:pt x="22832" y="50851"/>
                      <a:pt x="21884" y="50851"/>
                    </a:cubicBezTo>
                    <a:cubicBezTo>
                      <a:pt x="21298" y="50851"/>
                      <a:pt x="20906" y="50741"/>
                      <a:pt x="20906" y="50382"/>
                    </a:cubicBezTo>
                    <a:cubicBezTo>
                      <a:pt x="20906" y="49925"/>
                      <a:pt x="21685" y="49343"/>
                      <a:pt x="21877" y="48953"/>
                    </a:cubicBezTo>
                    <a:cubicBezTo>
                      <a:pt x="22267" y="48237"/>
                      <a:pt x="22267" y="47395"/>
                      <a:pt x="22397" y="46549"/>
                    </a:cubicBezTo>
                    <a:cubicBezTo>
                      <a:pt x="22527" y="45899"/>
                      <a:pt x="22594" y="45250"/>
                      <a:pt x="22984" y="44668"/>
                    </a:cubicBezTo>
                    <a:cubicBezTo>
                      <a:pt x="23243" y="44341"/>
                      <a:pt x="24412" y="43630"/>
                      <a:pt x="24085" y="43370"/>
                    </a:cubicBezTo>
                    <a:cubicBezTo>
                      <a:pt x="23984" y="43243"/>
                      <a:pt x="23739" y="43205"/>
                      <a:pt x="23453" y="43205"/>
                    </a:cubicBezTo>
                    <a:cubicBezTo>
                      <a:pt x="22999" y="43205"/>
                      <a:pt x="22444" y="43302"/>
                      <a:pt x="22205" y="43302"/>
                    </a:cubicBezTo>
                    <a:cubicBezTo>
                      <a:pt x="21296" y="43370"/>
                      <a:pt x="20776" y="43562"/>
                      <a:pt x="20127" y="44211"/>
                    </a:cubicBezTo>
                    <a:cubicBezTo>
                      <a:pt x="19670" y="44731"/>
                      <a:pt x="19280" y="45318"/>
                      <a:pt x="18761" y="45837"/>
                    </a:cubicBezTo>
                    <a:cubicBezTo>
                      <a:pt x="18179" y="46486"/>
                      <a:pt x="17530" y="46746"/>
                      <a:pt x="16683" y="47068"/>
                    </a:cubicBezTo>
                    <a:cubicBezTo>
                      <a:pt x="16228" y="47245"/>
                      <a:pt x="15847" y="47421"/>
                      <a:pt x="15490" y="47421"/>
                    </a:cubicBezTo>
                    <a:cubicBezTo>
                      <a:pt x="15188" y="47421"/>
                      <a:pt x="14903" y="47295"/>
                      <a:pt x="14606" y="46938"/>
                    </a:cubicBezTo>
                    <a:cubicBezTo>
                      <a:pt x="13635" y="45707"/>
                      <a:pt x="12596" y="44081"/>
                      <a:pt x="12336" y="42461"/>
                    </a:cubicBezTo>
                    <a:cubicBezTo>
                      <a:pt x="12076" y="40965"/>
                      <a:pt x="12918" y="40253"/>
                      <a:pt x="13437" y="39017"/>
                    </a:cubicBezTo>
                    <a:cubicBezTo>
                      <a:pt x="14024" y="37849"/>
                      <a:pt x="14284" y="36290"/>
                      <a:pt x="15063" y="35319"/>
                    </a:cubicBezTo>
                    <a:cubicBezTo>
                      <a:pt x="15515" y="34800"/>
                      <a:pt x="16034" y="34602"/>
                      <a:pt x="16621" y="34343"/>
                    </a:cubicBezTo>
                    <a:cubicBezTo>
                      <a:pt x="17270" y="34083"/>
                      <a:pt x="17920" y="33501"/>
                      <a:pt x="18569" y="33304"/>
                    </a:cubicBezTo>
                    <a:cubicBezTo>
                      <a:pt x="18694" y="33260"/>
                      <a:pt x="18819" y="33240"/>
                      <a:pt x="18942" y="33240"/>
                    </a:cubicBezTo>
                    <a:cubicBezTo>
                      <a:pt x="19715" y="33240"/>
                      <a:pt x="20459" y="33984"/>
                      <a:pt x="21198" y="33984"/>
                    </a:cubicBezTo>
                    <a:cubicBezTo>
                      <a:pt x="21381" y="33984"/>
                      <a:pt x="21564" y="33938"/>
                      <a:pt x="21748" y="33823"/>
                    </a:cubicBezTo>
                    <a:cubicBezTo>
                      <a:pt x="22786" y="33242"/>
                      <a:pt x="22594" y="32135"/>
                      <a:pt x="24152" y="32135"/>
                    </a:cubicBezTo>
                    <a:cubicBezTo>
                      <a:pt x="25581" y="32135"/>
                      <a:pt x="26812" y="32914"/>
                      <a:pt x="28240" y="32914"/>
                    </a:cubicBezTo>
                    <a:cubicBezTo>
                      <a:pt x="29279" y="32914"/>
                      <a:pt x="31226" y="33044"/>
                      <a:pt x="30707" y="34473"/>
                    </a:cubicBezTo>
                    <a:cubicBezTo>
                      <a:pt x="30515" y="34992"/>
                      <a:pt x="30255" y="35059"/>
                      <a:pt x="30447" y="35709"/>
                    </a:cubicBezTo>
                    <a:cubicBezTo>
                      <a:pt x="30577" y="36228"/>
                      <a:pt x="31034" y="36940"/>
                      <a:pt x="31356" y="37397"/>
                    </a:cubicBezTo>
                    <a:cubicBezTo>
                      <a:pt x="31684" y="37872"/>
                      <a:pt x="32053" y="38116"/>
                      <a:pt x="32381" y="38116"/>
                    </a:cubicBezTo>
                    <a:cubicBezTo>
                      <a:pt x="32769" y="38116"/>
                      <a:pt x="33101" y="37774"/>
                      <a:pt x="33242" y="37070"/>
                    </a:cubicBezTo>
                    <a:cubicBezTo>
                      <a:pt x="33631" y="35189"/>
                      <a:pt x="32265" y="33434"/>
                      <a:pt x="32463" y="31616"/>
                    </a:cubicBezTo>
                    <a:cubicBezTo>
                      <a:pt x="32525" y="30774"/>
                      <a:pt x="33372" y="30058"/>
                      <a:pt x="33891" y="29476"/>
                    </a:cubicBezTo>
                    <a:cubicBezTo>
                      <a:pt x="35122" y="28307"/>
                      <a:pt x="36291" y="27850"/>
                      <a:pt x="37916" y="27720"/>
                    </a:cubicBezTo>
                    <a:cubicBezTo>
                      <a:pt x="39017" y="27591"/>
                      <a:pt x="40253" y="27071"/>
                      <a:pt x="40576" y="25903"/>
                    </a:cubicBezTo>
                    <a:cubicBezTo>
                      <a:pt x="40835" y="25123"/>
                      <a:pt x="39734" y="23633"/>
                      <a:pt x="40446" y="23176"/>
                    </a:cubicBezTo>
                    <a:cubicBezTo>
                      <a:pt x="40517" y="23140"/>
                      <a:pt x="40602" y="23129"/>
                      <a:pt x="40696" y="23129"/>
                    </a:cubicBezTo>
                    <a:cubicBezTo>
                      <a:pt x="40851" y="23129"/>
                      <a:pt x="41029" y="23160"/>
                      <a:pt x="41197" y="23160"/>
                    </a:cubicBezTo>
                    <a:cubicBezTo>
                      <a:pt x="41299" y="23160"/>
                      <a:pt x="41397" y="23149"/>
                      <a:pt x="41484" y="23113"/>
                    </a:cubicBezTo>
                    <a:cubicBezTo>
                      <a:pt x="42331" y="22786"/>
                      <a:pt x="42721" y="21618"/>
                      <a:pt x="43302" y="21036"/>
                    </a:cubicBezTo>
                    <a:cubicBezTo>
                      <a:pt x="43562" y="20838"/>
                      <a:pt x="43562" y="20709"/>
                      <a:pt x="43759" y="20646"/>
                    </a:cubicBezTo>
                    <a:cubicBezTo>
                      <a:pt x="43795" y="20641"/>
                      <a:pt x="43833" y="20638"/>
                      <a:pt x="43874" y="20638"/>
                    </a:cubicBezTo>
                    <a:cubicBezTo>
                      <a:pt x="44343" y="20638"/>
                      <a:pt x="45094" y="20974"/>
                      <a:pt x="45510" y="21036"/>
                    </a:cubicBezTo>
                    <a:cubicBezTo>
                      <a:pt x="45655" y="21036"/>
                      <a:pt x="45815" y="21041"/>
                      <a:pt x="45981" y="21041"/>
                    </a:cubicBezTo>
                    <a:cubicBezTo>
                      <a:pt x="46409" y="21041"/>
                      <a:pt x="46872" y="21008"/>
                      <a:pt x="47198" y="20776"/>
                    </a:cubicBezTo>
                    <a:cubicBezTo>
                      <a:pt x="47847" y="20319"/>
                      <a:pt x="47525" y="20059"/>
                      <a:pt x="47457" y="19540"/>
                    </a:cubicBezTo>
                    <a:cubicBezTo>
                      <a:pt x="47265" y="18179"/>
                      <a:pt x="49343" y="17790"/>
                      <a:pt x="50444" y="17530"/>
                    </a:cubicBezTo>
                    <a:cubicBezTo>
                      <a:pt x="50901" y="17400"/>
                      <a:pt x="51353" y="17333"/>
                      <a:pt x="51810" y="17270"/>
                    </a:cubicBezTo>
                    <a:cubicBezTo>
                      <a:pt x="52100" y="17212"/>
                      <a:pt x="52287" y="17154"/>
                      <a:pt x="52393" y="17154"/>
                    </a:cubicBezTo>
                    <a:cubicBezTo>
                      <a:pt x="52523" y="17154"/>
                      <a:pt x="52531" y="17243"/>
                      <a:pt x="52459" y="17530"/>
                    </a:cubicBezTo>
                    <a:cubicBezTo>
                      <a:pt x="52392" y="17790"/>
                      <a:pt x="51810" y="18049"/>
                      <a:pt x="52002" y="18439"/>
                    </a:cubicBezTo>
                    <a:cubicBezTo>
                      <a:pt x="52077" y="18635"/>
                      <a:pt x="52215" y="18701"/>
                      <a:pt x="52377" y="18701"/>
                    </a:cubicBezTo>
                    <a:cubicBezTo>
                      <a:pt x="52643" y="18701"/>
                      <a:pt x="52970" y="18520"/>
                      <a:pt x="53171" y="18439"/>
                    </a:cubicBezTo>
                    <a:cubicBezTo>
                      <a:pt x="53690" y="18112"/>
                      <a:pt x="54147" y="17722"/>
                      <a:pt x="54667" y="17462"/>
                    </a:cubicBezTo>
                    <a:cubicBezTo>
                      <a:pt x="54859" y="17333"/>
                      <a:pt x="56225" y="17203"/>
                      <a:pt x="56225" y="17203"/>
                    </a:cubicBezTo>
                    <a:cubicBezTo>
                      <a:pt x="56417" y="16943"/>
                      <a:pt x="52459" y="15255"/>
                      <a:pt x="52200" y="15063"/>
                    </a:cubicBezTo>
                    <a:cubicBezTo>
                      <a:pt x="50641" y="13764"/>
                      <a:pt x="54277" y="14024"/>
                      <a:pt x="53238" y="13177"/>
                    </a:cubicBezTo>
                    <a:cubicBezTo>
                      <a:pt x="53114" y="13084"/>
                      <a:pt x="52914" y="13047"/>
                      <a:pt x="52676" y="13047"/>
                    </a:cubicBezTo>
                    <a:cubicBezTo>
                      <a:pt x="51922" y="13047"/>
                      <a:pt x="50776" y="13421"/>
                      <a:pt x="50382" y="13567"/>
                    </a:cubicBezTo>
                    <a:cubicBezTo>
                      <a:pt x="50151" y="13627"/>
                      <a:pt x="48691" y="14248"/>
                      <a:pt x="48229" y="14248"/>
                    </a:cubicBezTo>
                    <a:cubicBezTo>
                      <a:pt x="48171" y="14248"/>
                      <a:pt x="48129" y="14238"/>
                      <a:pt x="48107" y="14216"/>
                    </a:cubicBezTo>
                    <a:cubicBezTo>
                      <a:pt x="47847" y="13894"/>
                      <a:pt x="49795" y="12658"/>
                      <a:pt x="50122" y="12528"/>
                    </a:cubicBezTo>
                    <a:cubicBezTo>
                      <a:pt x="50845" y="12207"/>
                      <a:pt x="51542" y="12084"/>
                      <a:pt x="52261" y="12084"/>
                    </a:cubicBezTo>
                    <a:cubicBezTo>
                      <a:pt x="52705" y="12084"/>
                      <a:pt x="53156" y="12131"/>
                      <a:pt x="53628" y="12206"/>
                    </a:cubicBezTo>
                    <a:cubicBezTo>
                      <a:pt x="54160" y="12295"/>
                      <a:pt x="54842" y="12505"/>
                      <a:pt x="55450" y="12505"/>
                    </a:cubicBezTo>
                    <a:cubicBezTo>
                      <a:pt x="55732" y="12505"/>
                      <a:pt x="55998" y="12459"/>
                      <a:pt x="56225" y="12336"/>
                    </a:cubicBezTo>
                    <a:cubicBezTo>
                      <a:pt x="56936" y="12009"/>
                      <a:pt x="57196" y="11100"/>
                      <a:pt x="57913" y="10710"/>
                    </a:cubicBezTo>
                    <a:cubicBezTo>
                      <a:pt x="58562" y="10321"/>
                      <a:pt x="60183" y="10710"/>
                      <a:pt x="60510" y="9999"/>
                    </a:cubicBezTo>
                    <a:cubicBezTo>
                      <a:pt x="60832" y="9282"/>
                      <a:pt x="59793" y="8503"/>
                      <a:pt x="59274" y="8311"/>
                    </a:cubicBezTo>
                    <a:cubicBezTo>
                      <a:pt x="58432" y="7983"/>
                      <a:pt x="57456" y="7983"/>
                      <a:pt x="56547" y="7983"/>
                    </a:cubicBezTo>
                    <a:cubicBezTo>
                      <a:pt x="56321" y="7983"/>
                      <a:pt x="56078" y="8016"/>
                      <a:pt x="55859" y="8016"/>
                    </a:cubicBezTo>
                    <a:cubicBezTo>
                      <a:pt x="55641" y="8016"/>
                      <a:pt x="55446" y="7983"/>
                      <a:pt x="55316" y="7854"/>
                    </a:cubicBezTo>
                    <a:cubicBezTo>
                      <a:pt x="54859" y="7402"/>
                      <a:pt x="54989" y="6363"/>
                      <a:pt x="54469" y="5844"/>
                    </a:cubicBezTo>
                    <a:cubicBezTo>
                      <a:pt x="54201" y="5519"/>
                      <a:pt x="53614" y="5147"/>
                      <a:pt x="53086" y="5147"/>
                    </a:cubicBezTo>
                    <a:cubicBezTo>
                      <a:pt x="52981" y="5147"/>
                      <a:pt x="52879" y="5161"/>
                      <a:pt x="52781" y="5194"/>
                    </a:cubicBezTo>
                    <a:cubicBezTo>
                      <a:pt x="52200" y="5454"/>
                      <a:pt x="51872" y="6295"/>
                      <a:pt x="51161" y="6363"/>
                    </a:cubicBezTo>
                    <a:cubicBezTo>
                      <a:pt x="51107" y="6373"/>
                      <a:pt x="51053" y="6377"/>
                      <a:pt x="50998" y="6377"/>
                    </a:cubicBezTo>
                    <a:cubicBezTo>
                      <a:pt x="50329" y="6377"/>
                      <a:pt x="49631" y="5675"/>
                      <a:pt x="49213" y="5194"/>
                    </a:cubicBezTo>
                    <a:cubicBezTo>
                      <a:pt x="49016" y="4997"/>
                      <a:pt x="48953" y="4805"/>
                      <a:pt x="48694" y="4607"/>
                    </a:cubicBezTo>
                    <a:cubicBezTo>
                      <a:pt x="47915" y="4026"/>
                      <a:pt x="46616" y="4415"/>
                      <a:pt x="45707" y="4026"/>
                    </a:cubicBezTo>
                    <a:cubicBezTo>
                      <a:pt x="45348" y="3905"/>
                      <a:pt x="45208" y="3786"/>
                      <a:pt x="45035" y="3786"/>
                    </a:cubicBezTo>
                    <a:cubicBezTo>
                      <a:pt x="44925" y="3786"/>
                      <a:pt x="44802" y="3833"/>
                      <a:pt x="44601" y="3958"/>
                    </a:cubicBezTo>
                    <a:cubicBezTo>
                      <a:pt x="44211" y="4155"/>
                      <a:pt x="43370" y="5064"/>
                      <a:pt x="43172" y="5454"/>
                    </a:cubicBezTo>
                    <a:cubicBezTo>
                      <a:pt x="42913" y="6036"/>
                      <a:pt x="43562" y="6233"/>
                      <a:pt x="43822" y="6882"/>
                    </a:cubicBezTo>
                    <a:cubicBezTo>
                      <a:pt x="43952" y="7204"/>
                      <a:pt x="44081" y="7594"/>
                      <a:pt x="43759" y="7921"/>
                    </a:cubicBezTo>
                    <a:cubicBezTo>
                      <a:pt x="43646" y="8032"/>
                      <a:pt x="43557" y="8067"/>
                      <a:pt x="43475" y="8067"/>
                    </a:cubicBezTo>
                    <a:cubicBezTo>
                      <a:pt x="43342" y="8067"/>
                      <a:pt x="43228" y="7975"/>
                      <a:pt x="43065" y="7975"/>
                    </a:cubicBezTo>
                    <a:cubicBezTo>
                      <a:pt x="43038" y="7975"/>
                      <a:pt x="43010" y="7978"/>
                      <a:pt x="42980" y="7983"/>
                    </a:cubicBezTo>
                    <a:cubicBezTo>
                      <a:pt x="42393" y="8051"/>
                      <a:pt x="41552" y="8181"/>
                      <a:pt x="41095" y="8570"/>
                    </a:cubicBezTo>
                    <a:cubicBezTo>
                      <a:pt x="40705" y="8892"/>
                      <a:pt x="40773" y="8892"/>
                      <a:pt x="40705" y="9542"/>
                    </a:cubicBezTo>
                    <a:cubicBezTo>
                      <a:pt x="40586" y="10138"/>
                      <a:pt x="40414" y="12657"/>
                      <a:pt x="39528" y="12657"/>
                    </a:cubicBezTo>
                    <a:cubicBezTo>
                      <a:pt x="39450" y="12657"/>
                      <a:pt x="39366" y="12638"/>
                      <a:pt x="39277" y="12596"/>
                    </a:cubicBezTo>
                    <a:cubicBezTo>
                      <a:pt x="38758" y="12336"/>
                      <a:pt x="38758" y="10970"/>
                      <a:pt x="38758" y="10518"/>
                    </a:cubicBezTo>
                    <a:cubicBezTo>
                      <a:pt x="38758" y="9999"/>
                      <a:pt x="39345" y="8440"/>
                      <a:pt x="39147" y="8113"/>
                    </a:cubicBezTo>
                    <a:cubicBezTo>
                      <a:pt x="39063" y="7987"/>
                      <a:pt x="38890" y="7943"/>
                      <a:pt x="38684" y="7943"/>
                    </a:cubicBezTo>
                    <a:cubicBezTo>
                      <a:pt x="38255" y="7943"/>
                      <a:pt x="37680" y="8135"/>
                      <a:pt x="37459" y="8181"/>
                    </a:cubicBezTo>
                    <a:cubicBezTo>
                      <a:pt x="37204" y="8250"/>
                      <a:pt x="37023" y="8286"/>
                      <a:pt x="36867" y="8286"/>
                    </a:cubicBezTo>
                    <a:cubicBezTo>
                      <a:pt x="36587" y="8286"/>
                      <a:pt x="36385" y="8171"/>
                      <a:pt x="35968" y="7921"/>
                    </a:cubicBezTo>
                    <a:cubicBezTo>
                      <a:pt x="35315" y="7566"/>
                      <a:pt x="34882" y="7263"/>
                      <a:pt x="34221" y="7263"/>
                    </a:cubicBezTo>
                    <a:cubicBezTo>
                      <a:pt x="34157" y="7263"/>
                      <a:pt x="34090" y="7266"/>
                      <a:pt x="34021" y="7272"/>
                    </a:cubicBezTo>
                    <a:cubicBezTo>
                      <a:pt x="33619" y="7307"/>
                      <a:pt x="33157" y="7445"/>
                      <a:pt x="32737" y="7445"/>
                    </a:cubicBezTo>
                    <a:cubicBezTo>
                      <a:pt x="32407" y="7445"/>
                      <a:pt x="32104" y="7360"/>
                      <a:pt x="31876" y="7074"/>
                    </a:cubicBezTo>
                    <a:cubicBezTo>
                      <a:pt x="30967" y="5906"/>
                      <a:pt x="32463" y="5257"/>
                      <a:pt x="33304" y="4935"/>
                    </a:cubicBezTo>
                    <a:cubicBezTo>
                      <a:pt x="34410" y="4477"/>
                      <a:pt x="35579" y="3958"/>
                      <a:pt x="36680" y="3636"/>
                    </a:cubicBezTo>
                    <a:cubicBezTo>
                      <a:pt x="37657" y="3309"/>
                      <a:pt x="38565" y="3309"/>
                      <a:pt x="39407" y="2789"/>
                    </a:cubicBezTo>
                    <a:cubicBezTo>
                      <a:pt x="39667" y="2597"/>
                      <a:pt x="41162" y="1688"/>
                      <a:pt x="41095" y="1429"/>
                    </a:cubicBezTo>
                    <a:cubicBezTo>
                      <a:pt x="41077" y="1280"/>
                      <a:pt x="40958" y="1227"/>
                      <a:pt x="40789" y="1227"/>
                    </a:cubicBezTo>
                    <a:cubicBezTo>
                      <a:pt x="40365" y="1227"/>
                      <a:pt x="39623" y="1558"/>
                      <a:pt x="39345" y="1558"/>
                    </a:cubicBezTo>
                    <a:cubicBezTo>
                      <a:pt x="39232" y="1558"/>
                      <a:pt x="39016" y="1600"/>
                      <a:pt x="38827" y="1600"/>
                    </a:cubicBezTo>
                    <a:cubicBezTo>
                      <a:pt x="38683" y="1600"/>
                      <a:pt x="38554" y="1576"/>
                      <a:pt x="38498" y="1491"/>
                    </a:cubicBezTo>
                    <a:cubicBezTo>
                      <a:pt x="38238" y="1169"/>
                      <a:pt x="38695" y="1169"/>
                      <a:pt x="38695" y="842"/>
                    </a:cubicBezTo>
                    <a:lnTo>
                      <a:pt x="38695" y="842"/>
                    </a:lnTo>
                    <a:cubicBezTo>
                      <a:pt x="38695" y="1102"/>
                      <a:pt x="37199" y="1948"/>
                      <a:pt x="36877" y="2010"/>
                    </a:cubicBezTo>
                    <a:cubicBezTo>
                      <a:pt x="36228" y="2270"/>
                      <a:pt x="35449" y="2270"/>
                      <a:pt x="34732" y="2400"/>
                    </a:cubicBezTo>
                    <a:cubicBezTo>
                      <a:pt x="34515" y="2446"/>
                      <a:pt x="33911" y="2638"/>
                      <a:pt x="33481" y="2638"/>
                    </a:cubicBezTo>
                    <a:cubicBezTo>
                      <a:pt x="33275" y="2638"/>
                      <a:pt x="33108" y="2594"/>
                      <a:pt x="33044" y="2467"/>
                    </a:cubicBezTo>
                    <a:cubicBezTo>
                      <a:pt x="33044" y="2467"/>
                      <a:pt x="34732" y="452"/>
                      <a:pt x="34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-2133150" y="1276575"/>
                <a:ext cx="949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5225" extrusionOk="0">
                    <a:moveTo>
                      <a:pt x="1308" y="0"/>
                    </a:moveTo>
                    <a:cubicBezTo>
                      <a:pt x="1232" y="0"/>
                      <a:pt x="1158" y="9"/>
                      <a:pt x="1085" y="27"/>
                    </a:cubicBezTo>
                    <a:cubicBezTo>
                      <a:pt x="342" y="298"/>
                      <a:pt x="0" y="1654"/>
                      <a:pt x="407" y="3080"/>
                    </a:cubicBezTo>
                    <a:cubicBezTo>
                      <a:pt x="767" y="4337"/>
                      <a:pt x="1606" y="5225"/>
                      <a:pt x="2358" y="5225"/>
                    </a:cubicBezTo>
                    <a:cubicBezTo>
                      <a:pt x="2456" y="5225"/>
                      <a:pt x="2553" y="5210"/>
                      <a:pt x="2646" y="5178"/>
                    </a:cubicBezTo>
                    <a:cubicBezTo>
                      <a:pt x="3460" y="4978"/>
                      <a:pt x="3796" y="3622"/>
                      <a:pt x="3324" y="2196"/>
                    </a:cubicBezTo>
                    <a:cubicBezTo>
                      <a:pt x="2954" y="903"/>
                      <a:pt x="2076" y="0"/>
                      <a:pt x="1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-2141575" y="1287925"/>
                <a:ext cx="84750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4688" extrusionOk="0">
                    <a:moveTo>
                      <a:pt x="1295" y="1"/>
                    </a:moveTo>
                    <a:cubicBezTo>
                      <a:pt x="1201" y="1"/>
                      <a:pt x="1107" y="17"/>
                      <a:pt x="1015" y="50"/>
                    </a:cubicBezTo>
                    <a:cubicBezTo>
                      <a:pt x="272" y="251"/>
                      <a:pt x="1" y="1471"/>
                      <a:pt x="408" y="2761"/>
                    </a:cubicBezTo>
                    <a:cubicBezTo>
                      <a:pt x="711" y="3864"/>
                      <a:pt x="1463" y="4688"/>
                      <a:pt x="2153" y="4688"/>
                    </a:cubicBezTo>
                    <a:cubicBezTo>
                      <a:pt x="2226" y="4688"/>
                      <a:pt x="2299" y="4679"/>
                      <a:pt x="2371" y="4659"/>
                    </a:cubicBezTo>
                    <a:cubicBezTo>
                      <a:pt x="3119" y="4453"/>
                      <a:pt x="3390" y="3233"/>
                      <a:pt x="2983" y="1948"/>
                    </a:cubicBezTo>
                    <a:cubicBezTo>
                      <a:pt x="2684" y="816"/>
                      <a:pt x="1971" y="1"/>
                      <a:pt x="12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-2012775" y="1246650"/>
                <a:ext cx="1202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5298" extrusionOk="0">
                    <a:moveTo>
                      <a:pt x="2106" y="1"/>
                    </a:moveTo>
                    <a:cubicBezTo>
                      <a:pt x="1945" y="1"/>
                      <a:pt x="1785" y="25"/>
                      <a:pt x="1627" y="74"/>
                    </a:cubicBezTo>
                    <a:cubicBezTo>
                      <a:pt x="543" y="410"/>
                      <a:pt x="0" y="1837"/>
                      <a:pt x="407" y="3257"/>
                    </a:cubicBezTo>
                    <a:cubicBezTo>
                      <a:pt x="755" y="4478"/>
                      <a:pt x="1747" y="5297"/>
                      <a:pt x="2705" y="5297"/>
                    </a:cubicBezTo>
                    <a:cubicBezTo>
                      <a:pt x="2867" y="5297"/>
                      <a:pt x="3027" y="5274"/>
                      <a:pt x="3183" y="5226"/>
                    </a:cubicBezTo>
                    <a:cubicBezTo>
                      <a:pt x="4268" y="4884"/>
                      <a:pt x="4810" y="3463"/>
                      <a:pt x="4403" y="2037"/>
                    </a:cubicBezTo>
                    <a:cubicBezTo>
                      <a:pt x="4000" y="823"/>
                      <a:pt x="3050" y="1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-2024700" y="1258975"/>
                <a:ext cx="10847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4741" extrusionOk="0">
                    <a:moveTo>
                      <a:pt x="1867" y="1"/>
                    </a:moveTo>
                    <a:cubicBezTo>
                      <a:pt x="1741" y="1"/>
                      <a:pt x="1615" y="18"/>
                      <a:pt x="1491" y="53"/>
                    </a:cubicBezTo>
                    <a:cubicBezTo>
                      <a:pt x="477" y="324"/>
                      <a:pt x="0" y="1615"/>
                      <a:pt x="407" y="2900"/>
                    </a:cubicBezTo>
                    <a:cubicBezTo>
                      <a:pt x="696" y="3991"/>
                      <a:pt x="1515" y="4740"/>
                      <a:pt x="2374" y="4740"/>
                    </a:cubicBezTo>
                    <a:cubicBezTo>
                      <a:pt x="2531" y="4740"/>
                      <a:pt x="2690" y="4715"/>
                      <a:pt x="2847" y="4662"/>
                    </a:cubicBezTo>
                    <a:cubicBezTo>
                      <a:pt x="3866" y="4391"/>
                      <a:pt x="4338" y="3106"/>
                      <a:pt x="3931" y="1815"/>
                    </a:cubicBezTo>
                    <a:cubicBezTo>
                      <a:pt x="3578" y="754"/>
                      <a:pt x="2711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7" name="Google Shape;397;p33"/>
          <p:cNvGrpSpPr/>
          <p:nvPr/>
        </p:nvGrpSpPr>
        <p:grpSpPr>
          <a:xfrm>
            <a:off x="8008300" y="1134550"/>
            <a:ext cx="535300" cy="194950"/>
            <a:chOff x="5054325" y="1441125"/>
            <a:chExt cx="535300" cy="194950"/>
          </a:xfrm>
        </p:grpSpPr>
        <p:sp>
          <p:nvSpPr>
            <p:cNvPr id="398" name="Google Shape;398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33"/>
          <p:cNvGrpSpPr/>
          <p:nvPr/>
        </p:nvGrpSpPr>
        <p:grpSpPr>
          <a:xfrm>
            <a:off x="809350" y="834450"/>
            <a:ext cx="535300" cy="194950"/>
            <a:chOff x="5054325" y="1441125"/>
            <a:chExt cx="535300" cy="194950"/>
          </a:xfrm>
        </p:grpSpPr>
        <p:sp>
          <p:nvSpPr>
            <p:cNvPr id="401" name="Google Shape;401;p33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3B52A4A-FA5D-455F-97C0-E2EB1599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9" y="3223414"/>
            <a:ext cx="4400550" cy="1809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E018E3-EFD7-4640-B559-D4FD7ED06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66" y="673894"/>
            <a:ext cx="3491699" cy="31503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</a:t>
            </a:r>
            <a:r>
              <a:rPr lang="en" dirty="0"/>
              <a:t>ay 1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day</a:t>
            </a:r>
            <a:r>
              <a:rPr lang="es-ES" dirty="0"/>
              <a:t> 3</a:t>
            </a:r>
            <a:endParaRPr b="0" dirty="0">
              <a:solidFill>
                <a:schemeClr val="dk1"/>
              </a:solidFill>
            </a:endParaRPr>
          </a:p>
        </p:txBody>
      </p:sp>
      <p:grpSp>
        <p:nvGrpSpPr>
          <p:cNvPr id="414" name="Google Shape;414;p35"/>
          <p:cNvGrpSpPr/>
          <p:nvPr/>
        </p:nvGrpSpPr>
        <p:grpSpPr>
          <a:xfrm>
            <a:off x="720831" y="1246775"/>
            <a:ext cx="1261398" cy="963203"/>
            <a:chOff x="720831" y="1246775"/>
            <a:chExt cx="1261398" cy="963203"/>
          </a:xfrm>
        </p:grpSpPr>
        <p:grpSp>
          <p:nvGrpSpPr>
            <p:cNvPr id="415" name="Google Shape;415;p35"/>
            <p:cNvGrpSpPr/>
            <p:nvPr/>
          </p:nvGrpSpPr>
          <p:grpSpPr>
            <a:xfrm>
              <a:off x="986925" y="1246775"/>
              <a:ext cx="535300" cy="194950"/>
              <a:chOff x="5054325" y="1441125"/>
              <a:chExt cx="535300" cy="194950"/>
            </a:xfrm>
          </p:grpSpPr>
          <p:sp>
            <p:nvSpPr>
              <p:cNvPr id="416" name="Google Shape;416;p35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35" descr="Slidesgo" title="Background"/>
            <p:cNvSpPr/>
            <p:nvPr/>
          </p:nvSpPr>
          <p:spPr>
            <a:xfrm flipH="1">
              <a:off x="720831" y="1333322"/>
              <a:ext cx="1261398" cy="876656"/>
            </a:xfrm>
            <a:custGeom>
              <a:avLst/>
              <a:gdLst/>
              <a:ahLst/>
              <a:cxnLst/>
              <a:rect l="l" t="t" r="r" b="b"/>
              <a:pathLst>
                <a:path w="66276" h="46061" extrusionOk="0">
                  <a:moveTo>
                    <a:pt x="16512" y="0"/>
                  </a:moveTo>
                  <a:cubicBezTo>
                    <a:pt x="10655" y="0"/>
                    <a:pt x="6518" y="2173"/>
                    <a:pt x="3911" y="5649"/>
                  </a:cubicBezTo>
                  <a:cubicBezTo>
                    <a:pt x="1530" y="8691"/>
                    <a:pt x="435" y="12828"/>
                    <a:pt x="226" y="17382"/>
                  </a:cubicBezTo>
                  <a:cubicBezTo>
                    <a:pt x="0" y="19554"/>
                    <a:pt x="0" y="21727"/>
                    <a:pt x="435" y="24126"/>
                  </a:cubicBezTo>
                  <a:cubicBezTo>
                    <a:pt x="435" y="25429"/>
                    <a:pt x="660" y="26733"/>
                    <a:pt x="1095" y="27810"/>
                  </a:cubicBezTo>
                  <a:cubicBezTo>
                    <a:pt x="1964" y="31513"/>
                    <a:pt x="3911" y="34989"/>
                    <a:pt x="6309" y="37805"/>
                  </a:cubicBezTo>
                  <a:lnTo>
                    <a:pt x="6953" y="38465"/>
                  </a:lnTo>
                  <a:cubicBezTo>
                    <a:pt x="11524" y="43245"/>
                    <a:pt x="17816" y="46061"/>
                    <a:pt x="24560" y="46061"/>
                  </a:cubicBezTo>
                  <a:lnTo>
                    <a:pt x="41072" y="46061"/>
                  </a:lnTo>
                  <a:cubicBezTo>
                    <a:pt x="49537" y="46061"/>
                    <a:pt x="57150" y="41507"/>
                    <a:pt x="61495" y="34763"/>
                  </a:cubicBezTo>
                  <a:cubicBezTo>
                    <a:pt x="63008" y="32156"/>
                    <a:pt x="64311" y="29340"/>
                    <a:pt x="64746" y="26298"/>
                  </a:cubicBezTo>
                  <a:cubicBezTo>
                    <a:pt x="66275" y="19120"/>
                    <a:pt x="65406" y="12828"/>
                    <a:pt x="58662" y="12393"/>
                  </a:cubicBezTo>
                  <a:lnTo>
                    <a:pt x="58228" y="12393"/>
                  </a:lnTo>
                  <a:cubicBezTo>
                    <a:pt x="53448" y="12167"/>
                    <a:pt x="49537" y="11733"/>
                    <a:pt x="46495" y="10864"/>
                  </a:cubicBezTo>
                  <a:cubicBezTo>
                    <a:pt x="33251" y="7613"/>
                    <a:pt x="33685" y="226"/>
                    <a:pt x="17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35"/>
            <p:cNvGrpSpPr/>
            <p:nvPr/>
          </p:nvGrpSpPr>
          <p:grpSpPr>
            <a:xfrm>
              <a:off x="986925" y="1355988"/>
              <a:ext cx="841875" cy="831325"/>
              <a:chOff x="2286000" y="-907525"/>
              <a:chExt cx="841875" cy="831325"/>
            </a:xfrm>
          </p:grpSpPr>
          <p:sp>
            <p:nvSpPr>
              <p:cNvPr id="420" name="Google Shape;420;p35"/>
              <p:cNvSpPr/>
              <p:nvPr/>
            </p:nvSpPr>
            <p:spPr>
              <a:xfrm>
                <a:off x="2286000" y="-907525"/>
                <a:ext cx="841875" cy="831325"/>
              </a:xfrm>
              <a:custGeom>
                <a:avLst/>
                <a:gdLst/>
                <a:ahLst/>
                <a:cxnLst/>
                <a:rect l="l" t="t" r="r" b="b"/>
                <a:pathLst>
                  <a:path w="33675" h="33253" extrusionOk="0">
                    <a:moveTo>
                      <a:pt x="16788" y="0"/>
                    </a:moveTo>
                    <a:cubicBezTo>
                      <a:pt x="7871" y="0"/>
                      <a:pt x="493" y="7169"/>
                      <a:pt x="249" y="16196"/>
                    </a:cubicBezTo>
                    <a:cubicBezTo>
                      <a:pt x="1" y="25374"/>
                      <a:pt x="7254" y="33000"/>
                      <a:pt x="16433" y="33248"/>
                    </a:cubicBezTo>
                    <a:cubicBezTo>
                      <a:pt x="16550" y="33251"/>
                      <a:pt x="16667" y="33252"/>
                      <a:pt x="16784" y="33252"/>
                    </a:cubicBezTo>
                    <a:cubicBezTo>
                      <a:pt x="25747" y="33252"/>
                      <a:pt x="33182" y="26125"/>
                      <a:pt x="33427" y="17064"/>
                    </a:cubicBezTo>
                    <a:cubicBezTo>
                      <a:pt x="33675" y="7885"/>
                      <a:pt x="26421" y="254"/>
                      <a:pt x="17242" y="6"/>
                    </a:cubicBezTo>
                    <a:cubicBezTo>
                      <a:pt x="17090" y="2"/>
                      <a:pt x="16939" y="0"/>
                      <a:pt x="16788" y="0"/>
                    </a:cubicBezTo>
                    <a:close/>
                  </a:path>
                </a:pathLst>
              </a:custGeom>
              <a:solidFill>
                <a:srgbClr val="00FE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2286000" y="-907375"/>
                <a:ext cx="832575" cy="831175"/>
              </a:xfrm>
              <a:custGeom>
                <a:avLst/>
                <a:gdLst/>
                <a:ahLst/>
                <a:cxnLst/>
                <a:rect l="l" t="t" r="r" b="b"/>
                <a:pathLst>
                  <a:path w="33303" h="33247" extrusionOk="0">
                    <a:moveTo>
                      <a:pt x="17242" y="0"/>
                    </a:moveTo>
                    <a:cubicBezTo>
                      <a:pt x="16433" y="0"/>
                      <a:pt x="15630" y="65"/>
                      <a:pt x="14821" y="124"/>
                    </a:cubicBezTo>
                    <a:cubicBezTo>
                      <a:pt x="15133" y="868"/>
                      <a:pt x="15193" y="1677"/>
                      <a:pt x="14637" y="2297"/>
                    </a:cubicBezTo>
                    <a:cubicBezTo>
                      <a:pt x="14389" y="2545"/>
                      <a:pt x="14141" y="2729"/>
                      <a:pt x="13893" y="2853"/>
                    </a:cubicBezTo>
                    <a:cubicBezTo>
                      <a:pt x="13585" y="3112"/>
                      <a:pt x="13191" y="3242"/>
                      <a:pt x="12746" y="3242"/>
                    </a:cubicBezTo>
                    <a:cubicBezTo>
                      <a:pt x="12654" y="3242"/>
                      <a:pt x="12560" y="3236"/>
                      <a:pt x="12464" y="3225"/>
                    </a:cubicBezTo>
                    <a:cubicBezTo>
                      <a:pt x="12032" y="3349"/>
                      <a:pt x="11536" y="3473"/>
                      <a:pt x="11100" y="3597"/>
                    </a:cubicBezTo>
                    <a:lnTo>
                      <a:pt x="10544" y="3597"/>
                    </a:lnTo>
                    <a:cubicBezTo>
                      <a:pt x="10355" y="3910"/>
                      <a:pt x="10355" y="4282"/>
                      <a:pt x="10479" y="4590"/>
                    </a:cubicBezTo>
                    <a:cubicBezTo>
                      <a:pt x="10544" y="5086"/>
                      <a:pt x="10728" y="5770"/>
                      <a:pt x="10296" y="6143"/>
                    </a:cubicBezTo>
                    <a:cubicBezTo>
                      <a:pt x="9902" y="6536"/>
                      <a:pt x="9586" y="6577"/>
                      <a:pt x="9163" y="6577"/>
                    </a:cubicBezTo>
                    <a:cubicBezTo>
                      <a:pt x="9053" y="6577"/>
                      <a:pt x="8935" y="6574"/>
                      <a:pt x="8807" y="6574"/>
                    </a:cubicBezTo>
                    <a:cubicBezTo>
                      <a:pt x="8311" y="7194"/>
                      <a:pt x="8435" y="7567"/>
                      <a:pt x="9239" y="7815"/>
                    </a:cubicBezTo>
                    <a:cubicBezTo>
                      <a:pt x="9428" y="7939"/>
                      <a:pt x="9611" y="8003"/>
                      <a:pt x="9800" y="8063"/>
                    </a:cubicBezTo>
                    <a:lnTo>
                      <a:pt x="9859" y="8063"/>
                    </a:lnTo>
                    <a:cubicBezTo>
                      <a:pt x="10296" y="8003"/>
                      <a:pt x="10668" y="7879"/>
                      <a:pt x="11040" y="7567"/>
                    </a:cubicBezTo>
                    <a:cubicBezTo>
                      <a:pt x="11536" y="7259"/>
                      <a:pt x="12156" y="6639"/>
                      <a:pt x="12777" y="6639"/>
                    </a:cubicBezTo>
                    <a:cubicBezTo>
                      <a:pt x="14325" y="6698"/>
                      <a:pt x="14573" y="8187"/>
                      <a:pt x="14017" y="9368"/>
                    </a:cubicBezTo>
                    <a:cubicBezTo>
                      <a:pt x="13521" y="10543"/>
                      <a:pt x="13828" y="11724"/>
                      <a:pt x="14265" y="12841"/>
                    </a:cubicBezTo>
                    <a:cubicBezTo>
                      <a:pt x="14573" y="13644"/>
                      <a:pt x="15069" y="14205"/>
                      <a:pt x="15133" y="15073"/>
                    </a:cubicBezTo>
                    <a:cubicBezTo>
                      <a:pt x="15185" y="16153"/>
                      <a:pt x="13550" y="16387"/>
                      <a:pt x="12673" y="16387"/>
                    </a:cubicBezTo>
                    <a:cubicBezTo>
                      <a:pt x="12543" y="16387"/>
                      <a:pt x="12429" y="16382"/>
                      <a:pt x="12340" y="16373"/>
                    </a:cubicBezTo>
                    <a:cubicBezTo>
                      <a:pt x="11988" y="16336"/>
                      <a:pt x="10889" y="15749"/>
                      <a:pt x="10146" y="15749"/>
                    </a:cubicBezTo>
                    <a:cubicBezTo>
                      <a:pt x="9715" y="15749"/>
                      <a:pt x="9404" y="15946"/>
                      <a:pt x="9428" y="16562"/>
                    </a:cubicBezTo>
                    <a:cubicBezTo>
                      <a:pt x="9487" y="17306"/>
                      <a:pt x="9239" y="17738"/>
                      <a:pt x="8867" y="18298"/>
                    </a:cubicBezTo>
                    <a:cubicBezTo>
                      <a:pt x="8807" y="18358"/>
                      <a:pt x="8807" y="18482"/>
                      <a:pt x="8743" y="18606"/>
                    </a:cubicBezTo>
                    <a:cubicBezTo>
                      <a:pt x="8545" y="19002"/>
                      <a:pt x="9257" y="19123"/>
                      <a:pt x="9709" y="19123"/>
                    </a:cubicBezTo>
                    <a:cubicBezTo>
                      <a:pt x="9823" y="19123"/>
                      <a:pt x="9921" y="19115"/>
                      <a:pt x="9983" y="19102"/>
                    </a:cubicBezTo>
                    <a:cubicBezTo>
                      <a:pt x="10420" y="19102"/>
                      <a:pt x="10792" y="19043"/>
                      <a:pt x="11164" y="19043"/>
                    </a:cubicBezTo>
                    <a:cubicBezTo>
                      <a:pt x="11306" y="19006"/>
                      <a:pt x="11428" y="18970"/>
                      <a:pt x="11528" y="18970"/>
                    </a:cubicBezTo>
                    <a:cubicBezTo>
                      <a:pt x="11603" y="18970"/>
                      <a:pt x="11667" y="18990"/>
                      <a:pt x="11720" y="19043"/>
                    </a:cubicBezTo>
                    <a:cubicBezTo>
                      <a:pt x="11968" y="19167"/>
                      <a:pt x="12156" y="19291"/>
                      <a:pt x="12340" y="19415"/>
                    </a:cubicBezTo>
                    <a:cubicBezTo>
                      <a:pt x="13208" y="19787"/>
                      <a:pt x="14017" y="19970"/>
                      <a:pt x="14201" y="20839"/>
                    </a:cubicBezTo>
                    <a:cubicBezTo>
                      <a:pt x="14389" y="20963"/>
                      <a:pt x="14573" y="21151"/>
                      <a:pt x="14821" y="21335"/>
                    </a:cubicBezTo>
                    <a:cubicBezTo>
                      <a:pt x="15317" y="21771"/>
                      <a:pt x="16061" y="22516"/>
                      <a:pt x="15630" y="23195"/>
                    </a:cubicBezTo>
                    <a:cubicBezTo>
                      <a:pt x="15441" y="23508"/>
                      <a:pt x="15505" y="24252"/>
                      <a:pt x="15193" y="24560"/>
                    </a:cubicBezTo>
                    <a:cubicBezTo>
                      <a:pt x="14761" y="24932"/>
                      <a:pt x="14077" y="25056"/>
                      <a:pt x="14017" y="25741"/>
                    </a:cubicBezTo>
                    <a:cubicBezTo>
                      <a:pt x="14017" y="25924"/>
                      <a:pt x="13893" y="26048"/>
                      <a:pt x="13704" y="26048"/>
                    </a:cubicBezTo>
                    <a:cubicBezTo>
                      <a:pt x="13273" y="26792"/>
                      <a:pt x="12712" y="27413"/>
                      <a:pt x="12588" y="28281"/>
                    </a:cubicBezTo>
                    <a:cubicBezTo>
                      <a:pt x="12777" y="29025"/>
                      <a:pt x="13332" y="29710"/>
                      <a:pt x="13397" y="30514"/>
                    </a:cubicBezTo>
                    <a:cubicBezTo>
                      <a:pt x="13397" y="30762"/>
                      <a:pt x="13332" y="30950"/>
                      <a:pt x="13208" y="31074"/>
                    </a:cubicBezTo>
                    <a:lnTo>
                      <a:pt x="13208" y="31134"/>
                    </a:lnTo>
                    <a:cubicBezTo>
                      <a:pt x="13165" y="31224"/>
                      <a:pt x="13052" y="31283"/>
                      <a:pt x="12947" y="31283"/>
                    </a:cubicBezTo>
                    <a:cubicBezTo>
                      <a:pt x="12908" y="31283"/>
                      <a:pt x="12870" y="31275"/>
                      <a:pt x="12836" y="31258"/>
                    </a:cubicBezTo>
                    <a:cubicBezTo>
                      <a:pt x="12712" y="31258"/>
                      <a:pt x="12529" y="31258"/>
                      <a:pt x="12405" y="31198"/>
                    </a:cubicBezTo>
                    <a:cubicBezTo>
                      <a:pt x="12280" y="31134"/>
                      <a:pt x="12216" y="31010"/>
                      <a:pt x="12216" y="30886"/>
                    </a:cubicBezTo>
                    <a:cubicBezTo>
                      <a:pt x="10668" y="30082"/>
                      <a:pt x="9735" y="28529"/>
                      <a:pt x="9800" y="26668"/>
                    </a:cubicBezTo>
                    <a:cubicBezTo>
                      <a:pt x="9859" y="25676"/>
                      <a:pt x="10355" y="24500"/>
                      <a:pt x="9428" y="23567"/>
                    </a:cubicBezTo>
                    <a:cubicBezTo>
                      <a:pt x="9180" y="23384"/>
                      <a:pt x="8807" y="23071"/>
                      <a:pt x="8683" y="22764"/>
                    </a:cubicBezTo>
                    <a:cubicBezTo>
                      <a:pt x="8435" y="21831"/>
                      <a:pt x="8807" y="21399"/>
                      <a:pt x="9115" y="20655"/>
                    </a:cubicBezTo>
                    <a:cubicBezTo>
                      <a:pt x="8931" y="20094"/>
                      <a:pt x="7751" y="19539"/>
                      <a:pt x="7443" y="18794"/>
                    </a:cubicBezTo>
                    <a:cubicBezTo>
                      <a:pt x="7071" y="18050"/>
                      <a:pt x="6699" y="17614"/>
                      <a:pt x="6634" y="16810"/>
                    </a:cubicBezTo>
                    <a:cubicBezTo>
                      <a:pt x="6575" y="15693"/>
                      <a:pt x="4898" y="15569"/>
                      <a:pt x="4278" y="14885"/>
                    </a:cubicBezTo>
                    <a:cubicBezTo>
                      <a:pt x="3905" y="14453"/>
                      <a:pt x="3226" y="13768"/>
                      <a:pt x="3102" y="13213"/>
                    </a:cubicBezTo>
                    <a:cubicBezTo>
                      <a:pt x="2913" y="12096"/>
                      <a:pt x="2913" y="10791"/>
                      <a:pt x="3037" y="9675"/>
                    </a:cubicBezTo>
                    <a:cubicBezTo>
                      <a:pt x="3102" y="8995"/>
                      <a:pt x="2978" y="8311"/>
                      <a:pt x="2854" y="7691"/>
                    </a:cubicBezTo>
                    <a:cubicBezTo>
                      <a:pt x="1301" y="10112"/>
                      <a:pt x="308" y="13024"/>
                      <a:pt x="249" y="16190"/>
                    </a:cubicBezTo>
                    <a:cubicBezTo>
                      <a:pt x="1" y="25368"/>
                      <a:pt x="7254" y="32994"/>
                      <a:pt x="16433" y="33242"/>
                    </a:cubicBezTo>
                    <a:cubicBezTo>
                      <a:pt x="16559" y="33245"/>
                      <a:pt x="16684" y="33247"/>
                      <a:pt x="16809" y="33247"/>
                    </a:cubicBezTo>
                    <a:cubicBezTo>
                      <a:pt x="25202" y="33247"/>
                      <a:pt x="32203" y="27043"/>
                      <a:pt x="33302" y="18854"/>
                    </a:cubicBezTo>
                    <a:lnTo>
                      <a:pt x="33302" y="18854"/>
                    </a:lnTo>
                    <a:cubicBezTo>
                      <a:pt x="32623" y="19970"/>
                      <a:pt x="31754" y="20903"/>
                      <a:pt x="30638" y="21399"/>
                    </a:cubicBezTo>
                    <a:cubicBezTo>
                      <a:pt x="30574" y="21459"/>
                      <a:pt x="30574" y="21523"/>
                      <a:pt x="30514" y="21647"/>
                    </a:cubicBezTo>
                    <a:cubicBezTo>
                      <a:pt x="30446" y="21748"/>
                      <a:pt x="30341" y="21794"/>
                      <a:pt x="30239" y="21794"/>
                    </a:cubicBezTo>
                    <a:cubicBezTo>
                      <a:pt x="30155" y="21794"/>
                      <a:pt x="30074" y="21763"/>
                      <a:pt x="30018" y="21707"/>
                    </a:cubicBezTo>
                    <a:cubicBezTo>
                      <a:pt x="29581" y="21211"/>
                      <a:pt x="29026" y="20903"/>
                      <a:pt x="28405" y="20903"/>
                    </a:cubicBezTo>
                    <a:cubicBezTo>
                      <a:pt x="27721" y="20903"/>
                      <a:pt x="28217" y="21459"/>
                      <a:pt x="28281" y="21771"/>
                    </a:cubicBezTo>
                    <a:cubicBezTo>
                      <a:pt x="28465" y="22327"/>
                      <a:pt x="28281" y="22764"/>
                      <a:pt x="27845" y="23071"/>
                    </a:cubicBezTo>
                    <a:cubicBezTo>
                      <a:pt x="27539" y="23276"/>
                      <a:pt x="27213" y="23368"/>
                      <a:pt x="26889" y="23368"/>
                    </a:cubicBezTo>
                    <a:cubicBezTo>
                      <a:pt x="26624" y="23368"/>
                      <a:pt x="26360" y="23307"/>
                      <a:pt x="26108" y="23195"/>
                    </a:cubicBezTo>
                    <a:cubicBezTo>
                      <a:pt x="25860" y="23071"/>
                      <a:pt x="25736" y="22888"/>
                      <a:pt x="25677" y="22640"/>
                    </a:cubicBezTo>
                    <a:cubicBezTo>
                      <a:pt x="25364" y="23816"/>
                      <a:pt x="25304" y="26857"/>
                      <a:pt x="24868" y="27909"/>
                    </a:cubicBezTo>
                    <a:cubicBezTo>
                      <a:pt x="24560" y="28717"/>
                      <a:pt x="24248" y="29462"/>
                      <a:pt x="23379" y="29710"/>
                    </a:cubicBezTo>
                    <a:cubicBezTo>
                      <a:pt x="23351" y="29720"/>
                      <a:pt x="23322" y="29725"/>
                      <a:pt x="23292" y="29725"/>
                    </a:cubicBezTo>
                    <a:cubicBezTo>
                      <a:pt x="22632" y="29725"/>
                      <a:pt x="21886" y="27144"/>
                      <a:pt x="21767" y="26668"/>
                    </a:cubicBezTo>
                    <a:cubicBezTo>
                      <a:pt x="21643" y="26172"/>
                      <a:pt x="21891" y="25552"/>
                      <a:pt x="22015" y="25056"/>
                    </a:cubicBezTo>
                    <a:cubicBezTo>
                      <a:pt x="22452" y="23567"/>
                      <a:pt x="21023" y="23691"/>
                      <a:pt x="19906" y="23195"/>
                    </a:cubicBezTo>
                    <a:cubicBezTo>
                      <a:pt x="18730" y="22699"/>
                      <a:pt x="18358" y="19722"/>
                      <a:pt x="19782" y="18918"/>
                    </a:cubicBezTo>
                    <a:cubicBezTo>
                      <a:pt x="20159" y="18718"/>
                      <a:pt x="20488" y="18645"/>
                      <a:pt x="20806" y="18645"/>
                    </a:cubicBezTo>
                    <a:cubicBezTo>
                      <a:pt x="21380" y="18645"/>
                      <a:pt x="21917" y="18883"/>
                      <a:pt x="22635" y="19043"/>
                    </a:cubicBezTo>
                    <a:cubicBezTo>
                      <a:pt x="23118" y="19126"/>
                      <a:pt x="23638" y="19198"/>
                      <a:pt x="24150" y="19198"/>
                    </a:cubicBezTo>
                    <a:cubicBezTo>
                      <a:pt x="24759" y="19198"/>
                      <a:pt x="25356" y="19096"/>
                      <a:pt x="25860" y="18794"/>
                    </a:cubicBezTo>
                    <a:cubicBezTo>
                      <a:pt x="26356" y="18546"/>
                      <a:pt x="26793" y="18234"/>
                      <a:pt x="27165" y="17862"/>
                    </a:cubicBezTo>
                    <a:cubicBezTo>
                      <a:pt x="27721" y="17182"/>
                      <a:pt x="27785" y="16562"/>
                      <a:pt x="27473" y="15877"/>
                    </a:cubicBezTo>
                    <a:cubicBezTo>
                      <a:pt x="27349" y="15818"/>
                      <a:pt x="27225" y="15753"/>
                      <a:pt x="27101" y="15753"/>
                    </a:cubicBezTo>
                    <a:cubicBezTo>
                      <a:pt x="26815" y="16044"/>
                      <a:pt x="26473" y="16758"/>
                      <a:pt x="26028" y="16758"/>
                    </a:cubicBezTo>
                    <a:cubicBezTo>
                      <a:pt x="25994" y="16758"/>
                      <a:pt x="25960" y="16754"/>
                      <a:pt x="25925" y="16745"/>
                    </a:cubicBezTo>
                    <a:cubicBezTo>
                      <a:pt x="25736" y="16686"/>
                      <a:pt x="25488" y="16686"/>
                      <a:pt x="25364" y="16621"/>
                    </a:cubicBezTo>
                    <a:lnTo>
                      <a:pt x="25240" y="16497"/>
                    </a:lnTo>
                    <a:lnTo>
                      <a:pt x="25240" y="16497"/>
                    </a:lnTo>
                    <a:cubicBezTo>
                      <a:pt x="25240" y="17117"/>
                      <a:pt x="25364" y="17738"/>
                      <a:pt x="24684" y="17986"/>
                    </a:cubicBezTo>
                    <a:cubicBezTo>
                      <a:pt x="24650" y="17994"/>
                      <a:pt x="24618" y="17998"/>
                      <a:pt x="24588" y="17998"/>
                    </a:cubicBezTo>
                    <a:cubicBezTo>
                      <a:pt x="24068" y="17998"/>
                      <a:pt x="24068" y="16801"/>
                      <a:pt x="23724" y="16801"/>
                    </a:cubicBezTo>
                    <a:cubicBezTo>
                      <a:pt x="23650" y="16801"/>
                      <a:pt x="23559" y="16857"/>
                      <a:pt x="23444" y="16993"/>
                    </a:cubicBezTo>
                    <a:cubicBezTo>
                      <a:pt x="23379" y="17058"/>
                      <a:pt x="23320" y="17058"/>
                      <a:pt x="23255" y="17117"/>
                    </a:cubicBezTo>
                    <a:cubicBezTo>
                      <a:pt x="23031" y="17512"/>
                      <a:pt x="22604" y="18260"/>
                      <a:pt x="22157" y="18260"/>
                    </a:cubicBezTo>
                    <a:cubicBezTo>
                      <a:pt x="22110" y="18260"/>
                      <a:pt x="22062" y="18252"/>
                      <a:pt x="22015" y="18234"/>
                    </a:cubicBezTo>
                    <a:cubicBezTo>
                      <a:pt x="21519" y="18110"/>
                      <a:pt x="20715" y="17738"/>
                      <a:pt x="20343" y="17366"/>
                    </a:cubicBezTo>
                    <a:cubicBezTo>
                      <a:pt x="19971" y="16934"/>
                      <a:pt x="20219" y="16497"/>
                      <a:pt x="20527" y="16249"/>
                    </a:cubicBezTo>
                    <a:cubicBezTo>
                      <a:pt x="20715" y="16066"/>
                      <a:pt x="21023" y="16066"/>
                      <a:pt x="21211" y="16066"/>
                    </a:cubicBezTo>
                    <a:cubicBezTo>
                      <a:pt x="21755" y="15294"/>
                      <a:pt x="21933" y="14922"/>
                      <a:pt x="21774" y="14922"/>
                    </a:cubicBezTo>
                    <a:cubicBezTo>
                      <a:pt x="21715" y="14922"/>
                      <a:pt x="21609" y="14973"/>
                      <a:pt x="21459" y="15073"/>
                    </a:cubicBezTo>
                    <a:cubicBezTo>
                      <a:pt x="21395" y="15133"/>
                      <a:pt x="21395" y="15133"/>
                      <a:pt x="21335" y="15133"/>
                    </a:cubicBezTo>
                    <a:cubicBezTo>
                      <a:pt x="19723" y="15009"/>
                      <a:pt x="19847" y="13272"/>
                      <a:pt x="20095" y="12032"/>
                    </a:cubicBezTo>
                    <a:cubicBezTo>
                      <a:pt x="20145" y="11823"/>
                      <a:pt x="20417" y="11572"/>
                      <a:pt x="20688" y="11572"/>
                    </a:cubicBezTo>
                    <a:cubicBezTo>
                      <a:pt x="20739" y="11572"/>
                      <a:pt x="20790" y="11581"/>
                      <a:pt x="20839" y="11600"/>
                    </a:cubicBezTo>
                    <a:cubicBezTo>
                      <a:pt x="21271" y="11784"/>
                      <a:pt x="21583" y="12096"/>
                      <a:pt x="22015" y="12344"/>
                    </a:cubicBezTo>
                    <a:cubicBezTo>
                      <a:pt x="22387" y="12555"/>
                      <a:pt x="22720" y="12647"/>
                      <a:pt x="23016" y="12647"/>
                    </a:cubicBezTo>
                    <a:cubicBezTo>
                      <a:pt x="24545" y="12647"/>
                      <a:pt x="25076" y="10189"/>
                      <a:pt x="24868" y="8995"/>
                    </a:cubicBezTo>
                    <a:cubicBezTo>
                      <a:pt x="24868" y="8931"/>
                      <a:pt x="24868" y="8871"/>
                      <a:pt x="24932" y="8871"/>
                    </a:cubicBezTo>
                    <a:cubicBezTo>
                      <a:pt x="24862" y="8482"/>
                      <a:pt x="24730" y="8094"/>
                      <a:pt x="24607" y="8094"/>
                    </a:cubicBezTo>
                    <a:cubicBezTo>
                      <a:pt x="24514" y="8094"/>
                      <a:pt x="24425" y="8317"/>
                      <a:pt x="24372" y="8931"/>
                    </a:cubicBezTo>
                    <a:cubicBezTo>
                      <a:pt x="24372" y="9427"/>
                      <a:pt x="24312" y="10171"/>
                      <a:pt x="23876" y="10484"/>
                    </a:cubicBezTo>
                    <a:cubicBezTo>
                      <a:pt x="23512" y="10732"/>
                      <a:pt x="23172" y="10845"/>
                      <a:pt x="22868" y="10845"/>
                    </a:cubicBezTo>
                    <a:cubicBezTo>
                      <a:pt x="22188" y="10845"/>
                      <a:pt x="21690" y="10284"/>
                      <a:pt x="21519" y="9427"/>
                    </a:cubicBezTo>
                    <a:cubicBezTo>
                      <a:pt x="21335" y="8559"/>
                      <a:pt x="21767" y="7691"/>
                      <a:pt x="22080" y="6946"/>
                    </a:cubicBezTo>
                    <a:cubicBezTo>
                      <a:pt x="22387" y="5954"/>
                      <a:pt x="22015" y="4962"/>
                      <a:pt x="22263" y="3969"/>
                    </a:cubicBezTo>
                    <a:cubicBezTo>
                      <a:pt x="22387" y="3349"/>
                      <a:pt x="23196" y="2918"/>
                      <a:pt x="23692" y="2545"/>
                    </a:cubicBezTo>
                    <a:cubicBezTo>
                      <a:pt x="24000" y="2357"/>
                      <a:pt x="24248" y="2173"/>
                      <a:pt x="24560" y="1925"/>
                    </a:cubicBezTo>
                    <a:cubicBezTo>
                      <a:pt x="22328" y="744"/>
                      <a:pt x="19906" y="65"/>
                      <a:pt x="17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2357325" y="-904275"/>
                <a:ext cx="330225" cy="779000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31160" extrusionOk="0">
                    <a:moveTo>
                      <a:pt x="11968" y="0"/>
                    </a:moveTo>
                    <a:cubicBezTo>
                      <a:pt x="6947" y="620"/>
                      <a:pt x="2605" y="3473"/>
                      <a:pt x="1" y="7567"/>
                    </a:cubicBezTo>
                    <a:cubicBezTo>
                      <a:pt x="125" y="8187"/>
                      <a:pt x="249" y="8871"/>
                      <a:pt x="184" y="9551"/>
                    </a:cubicBezTo>
                    <a:cubicBezTo>
                      <a:pt x="60" y="10667"/>
                      <a:pt x="60" y="11972"/>
                      <a:pt x="249" y="13089"/>
                    </a:cubicBezTo>
                    <a:cubicBezTo>
                      <a:pt x="373" y="13644"/>
                      <a:pt x="1052" y="14329"/>
                      <a:pt x="1425" y="14761"/>
                    </a:cubicBezTo>
                    <a:cubicBezTo>
                      <a:pt x="2045" y="15445"/>
                      <a:pt x="3722" y="15569"/>
                      <a:pt x="3781" y="16686"/>
                    </a:cubicBezTo>
                    <a:cubicBezTo>
                      <a:pt x="3846" y="17490"/>
                      <a:pt x="4218" y="17926"/>
                      <a:pt x="4590" y="18670"/>
                    </a:cubicBezTo>
                    <a:cubicBezTo>
                      <a:pt x="4898" y="19415"/>
                      <a:pt x="6078" y="19970"/>
                      <a:pt x="6262" y="20531"/>
                    </a:cubicBezTo>
                    <a:cubicBezTo>
                      <a:pt x="5954" y="21275"/>
                      <a:pt x="5582" y="21707"/>
                      <a:pt x="5830" y="22640"/>
                    </a:cubicBezTo>
                    <a:cubicBezTo>
                      <a:pt x="5954" y="22947"/>
                      <a:pt x="6327" y="23260"/>
                      <a:pt x="6575" y="23443"/>
                    </a:cubicBezTo>
                    <a:cubicBezTo>
                      <a:pt x="7502" y="24376"/>
                      <a:pt x="7006" y="25552"/>
                      <a:pt x="6947" y="26544"/>
                    </a:cubicBezTo>
                    <a:cubicBezTo>
                      <a:pt x="6882" y="28405"/>
                      <a:pt x="7815" y="29958"/>
                      <a:pt x="9363" y="30762"/>
                    </a:cubicBezTo>
                    <a:cubicBezTo>
                      <a:pt x="9363" y="30886"/>
                      <a:pt x="9427" y="31010"/>
                      <a:pt x="9552" y="31074"/>
                    </a:cubicBezTo>
                    <a:cubicBezTo>
                      <a:pt x="9676" y="31134"/>
                      <a:pt x="9859" y="31134"/>
                      <a:pt x="9983" y="31134"/>
                    </a:cubicBezTo>
                    <a:cubicBezTo>
                      <a:pt x="10017" y="31151"/>
                      <a:pt x="10055" y="31159"/>
                      <a:pt x="10094" y="31159"/>
                    </a:cubicBezTo>
                    <a:cubicBezTo>
                      <a:pt x="10199" y="31159"/>
                      <a:pt x="10312" y="31100"/>
                      <a:pt x="10355" y="31010"/>
                    </a:cubicBezTo>
                    <a:lnTo>
                      <a:pt x="10355" y="30950"/>
                    </a:lnTo>
                    <a:cubicBezTo>
                      <a:pt x="10479" y="30826"/>
                      <a:pt x="10544" y="30638"/>
                      <a:pt x="10544" y="30390"/>
                    </a:cubicBezTo>
                    <a:cubicBezTo>
                      <a:pt x="10479" y="29586"/>
                      <a:pt x="9924" y="28901"/>
                      <a:pt x="9735" y="28157"/>
                    </a:cubicBezTo>
                    <a:cubicBezTo>
                      <a:pt x="9859" y="27289"/>
                      <a:pt x="10420" y="26668"/>
                      <a:pt x="10851" y="25924"/>
                    </a:cubicBezTo>
                    <a:cubicBezTo>
                      <a:pt x="11040" y="25924"/>
                      <a:pt x="11164" y="25800"/>
                      <a:pt x="11164" y="25617"/>
                    </a:cubicBezTo>
                    <a:cubicBezTo>
                      <a:pt x="11224" y="24932"/>
                      <a:pt x="11908" y="24808"/>
                      <a:pt x="12340" y="24436"/>
                    </a:cubicBezTo>
                    <a:cubicBezTo>
                      <a:pt x="12652" y="24128"/>
                      <a:pt x="12588" y="23384"/>
                      <a:pt x="12777" y="23071"/>
                    </a:cubicBezTo>
                    <a:cubicBezTo>
                      <a:pt x="13208" y="22392"/>
                      <a:pt x="12464" y="21647"/>
                      <a:pt x="11968" y="21211"/>
                    </a:cubicBezTo>
                    <a:cubicBezTo>
                      <a:pt x="11720" y="21027"/>
                      <a:pt x="11536" y="20839"/>
                      <a:pt x="11348" y="20715"/>
                    </a:cubicBezTo>
                    <a:cubicBezTo>
                      <a:pt x="11164" y="19846"/>
                      <a:pt x="10355" y="19663"/>
                      <a:pt x="9487" y="19291"/>
                    </a:cubicBezTo>
                    <a:cubicBezTo>
                      <a:pt x="9303" y="19167"/>
                      <a:pt x="9115" y="19043"/>
                      <a:pt x="8867" y="18919"/>
                    </a:cubicBezTo>
                    <a:cubicBezTo>
                      <a:pt x="8814" y="18866"/>
                      <a:pt x="8750" y="18846"/>
                      <a:pt x="8675" y="18846"/>
                    </a:cubicBezTo>
                    <a:cubicBezTo>
                      <a:pt x="8575" y="18846"/>
                      <a:pt x="8453" y="18882"/>
                      <a:pt x="8311" y="18919"/>
                    </a:cubicBezTo>
                    <a:cubicBezTo>
                      <a:pt x="7939" y="18919"/>
                      <a:pt x="7567" y="18978"/>
                      <a:pt x="7130" y="18978"/>
                    </a:cubicBezTo>
                    <a:cubicBezTo>
                      <a:pt x="7068" y="18991"/>
                      <a:pt x="6970" y="18999"/>
                      <a:pt x="6856" y="18999"/>
                    </a:cubicBezTo>
                    <a:cubicBezTo>
                      <a:pt x="6404" y="18999"/>
                      <a:pt x="5692" y="18878"/>
                      <a:pt x="5890" y="18482"/>
                    </a:cubicBezTo>
                    <a:cubicBezTo>
                      <a:pt x="5954" y="18358"/>
                      <a:pt x="5954" y="18234"/>
                      <a:pt x="6014" y="18174"/>
                    </a:cubicBezTo>
                    <a:cubicBezTo>
                      <a:pt x="6386" y="17614"/>
                      <a:pt x="6634" y="17182"/>
                      <a:pt x="6575" y="16438"/>
                    </a:cubicBezTo>
                    <a:cubicBezTo>
                      <a:pt x="6551" y="15822"/>
                      <a:pt x="6862" y="15625"/>
                      <a:pt x="7293" y="15625"/>
                    </a:cubicBezTo>
                    <a:cubicBezTo>
                      <a:pt x="8036" y="15625"/>
                      <a:pt x="9135" y="16212"/>
                      <a:pt x="9487" y="16249"/>
                    </a:cubicBezTo>
                    <a:cubicBezTo>
                      <a:pt x="9576" y="16258"/>
                      <a:pt x="9690" y="16263"/>
                      <a:pt x="9820" y="16263"/>
                    </a:cubicBezTo>
                    <a:cubicBezTo>
                      <a:pt x="10697" y="16263"/>
                      <a:pt x="12332" y="16029"/>
                      <a:pt x="12280" y="14949"/>
                    </a:cubicBezTo>
                    <a:cubicBezTo>
                      <a:pt x="12216" y="14081"/>
                      <a:pt x="11720" y="13520"/>
                      <a:pt x="11412" y="12717"/>
                    </a:cubicBezTo>
                    <a:cubicBezTo>
                      <a:pt x="10975" y="11600"/>
                      <a:pt x="10668" y="10419"/>
                      <a:pt x="11164" y="9244"/>
                    </a:cubicBezTo>
                    <a:cubicBezTo>
                      <a:pt x="11720" y="8063"/>
                      <a:pt x="11472" y="6574"/>
                      <a:pt x="9924" y="6515"/>
                    </a:cubicBezTo>
                    <a:cubicBezTo>
                      <a:pt x="9303" y="6515"/>
                      <a:pt x="8683" y="7135"/>
                      <a:pt x="8187" y="7443"/>
                    </a:cubicBezTo>
                    <a:cubicBezTo>
                      <a:pt x="7815" y="7755"/>
                      <a:pt x="7443" y="7879"/>
                      <a:pt x="7006" y="7939"/>
                    </a:cubicBezTo>
                    <a:lnTo>
                      <a:pt x="6947" y="7939"/>
                    </a:lnTo>
                    <a:cubicBezTo>
                      <a:pt x="6758" y="7879"/>
                      <a:pt x="6575" y="7815"/>
                      <a:pt x="6386" y="7691"/>
                    </a:cubicBezTo>
                    <a:cubicBezTo>
                      <a:pt x="5582" y="7443"/>
                      <a:pt x="5458" y="7070"/>
                      <a:pt x="5954" y="6450"/>
                    </a:cubicBezTo>
                    <a:cubicBezTo>
                      <a:pt x="6082" y="6450"/>
                      <a:pt x="6200" y="6453"/>
                      <a:pt x="6310" y="6453"/>
                    </a:cubicBezTo>
                    <a:cubicBezTo>
                      <a:pt x="6733" y="6453"/>
                      <a:pt x="7049" y="6412"/>
                      <a:pt x="7443" y="6019"/>
                    </a:cubicBezTo>
                    <a:cubicBezTo>
                      <a:pt x="7875" y="5646"/>
                      <a:pt x="7691" y="4962"/>
                      <a:pt x="7626" y="4466"/>
                    </a:cubicBezTo>
                    <a:cubicBezTo>
                      <a:pt x="7502" y="4158"/>
                      <a:pt x="7502" y="3786"/>
                      <a:pt x="7691" y="3473"/>
                    </a:cubicBezTo>
                    <a:lnTo>
                      <a:pt x="8247" y="3473"/>
                    </a:lnTo>
                    <a:cubicBezTo>
                      <a:pt x="8683" y="3349"/>
                      <a:pt x="9179" y="3225"/>
                      <a:pt x="9611" y="3101"/>
                    </a:cubicBezTo>
                    <a:cubicBezTo>
                      <a:pt x="9707" y="3112"/>
                      <a:pt x="9801" y="3118"/>
                      <a:pt x="9893" y="3118"/>
                    </a:cubicBezTo>
                    <a:cubicBezTo>
                      <a:pt x="10338" y="3118"/>
                      <a:pt x="10732" y="2988"/>
                      <a:pt x="11040" y="2729"/>
                    </a:cubicBezTo>
                    <a:cubicBezTo>
                      <a:pt x="11288" y="2605"/>
                      <a:pt x="11536" y="2421"/>
                      <a:pt x="11784" y="2173"/>
                    </a:cubicBezTo>
                    <a:cubicBezTo>
                      <a:pt x="12340" y="1553"/>
                      <a:pt x="12280" y="744"/>
                      <a:pt x="11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2744950" y="-859250"/>
                <a:ext cx="381450" cy="695025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27801" extrusionOk="0">
                    <a:moveTo>
                      <a:pt x="6202" y="0"/>
                    </a:moveTo>
                    <a:cubicBezTo>
                      <a:pt x="5890" y="248"/>
                      <a:pt x="5642" y="432"/>
                      <a:pt x="5334" y="620"/>
                    </a:cubicBezTo>
                    <a:cubicBezTo>
                      <a:pt x="4838" y="993"/>
                      <a:pt x="4029" y="1424"/>
                      <a:pt x="3905" y="2044"/>
                    </a:cubicBezTo>
                    <a:cubicBezTo>
                      <a:pt x="3657" y="3037"/>
                      <a:pt x="4029" y="4029"/>
                      <a:pt x="3722" y="5021"/>
                    </a:cubicBezTo>
                    <a:cubicBezTo>
                      <a:pt x="3409" y="5766"/>
                      <a:pt x="2977" y="6634"/>
                      <a:pt x="3161" y="7502"/>
                    </a:cubicBezTo>
                    <a:cubicBezTo>
                      <a:pt x="3332" y="8359"/>
                      <a:pt x="3830" y="8920"/>
                      <a:pt x="4510" y="8920"/>
                    </a:cubicBezTo>
                    <a:cubicBezTo>
                      <a:pt x="4814" y="8920"/>
                      <a:pt x="5154" y="8807"/>
                      <a:pt x="5518" y="8559"/>
                    </a:cubicBezTo>
                    <a:cubicBezTo>
                      <a:pt x="5954" y="8246"/>
                      <a:pt x="6014" y="7502"/>
                      <a:pt x="6014" y="7006"/>
                    </a:cubicBezTo>
                    <a:cubicBezTo>
                      <a:pt x="6067" y="6392"/>
                      <a:pt x="6156" y="6169"/>
                      <a:pt x="6249" y="6169"/>
                    </a:cubicBezTo>
                    <a:cubicBezTo>
                      <a:pt x="6372" y="6169"/>
                      <a:pt x="6504" y="6557"/>
                      <a:pt x="6574" y="6946"/>
                    </a:cubicBezTo>
                    <a:cubicBezTo>
                      <a:pt x="6510" y="6946"/>
                      <a:pt x="6510" y="7006"/>
                      <a:pt x="6510" y="7070"/>
                    </a:cubicBezTo>
                    <a:cubicBezTo>
                      <a:pt x="6718" y="8264"/>
                      <a:pt x="6187" y="10722"/>
                      <a:pt x="4658" y="10722"/>
                    </a:cubicBezTo>
                    <a:cubicBezTo>
                      <a:pt x="4362" y="10722"/>
                      <a:pt x="4029" y="10630"/>
                      <a:pt x="3657" y="10419"/>
                    </a:cubicBezTo>
                    <a:cubicBezTo>
                      <a:pt x="3225" y="10171"/>
                      <a:pt x="2913" y="9859"/>
                      <a:pt x="2481" y="9675"/>
                    </a:cubicBezTo>
                    <a:cubicBezTo>
                      <a:pt x="2432" y="9656"/>
                      <a:pt x="2381" y="9647"/>
                      <a:pt x="2330" y="9647"/>
                    </a:cubicBezTo>
                    <a:cubicBezTo>
                      <a:pt x="2059" y="9647"/>
                      <a:pt x="1787" y="9898"/>
                      <a:pt x="1737" y="10107"/>
                    </a:cubicBezTo>
                    <a:cubicBezTo>
                      <a:pt x="1489" y="11347"/>
                      <a:pt x="1365" y="13084"/>
                      <a:pt x="2977" y="13208"/>
                    </a:cubicBezTo>
                    <a:cubicBezTo>
                      <a:pt x="3037" y="13208"/>
                      <a:pt x="3037" y="13208"/>
                      <a:pt x="3101" y="13148"/>
                    </a:cubicBezTo>
                    <a:cubicBezTo>
                      <a:pt x="3251" y="13048"/>
                      <a:pt x="3357" y="12997"/>
                      <a:pt x="3416" y="12997"/>
                    </a:cubicBezTo>
                    <a:cubicBezTo>
                      <a:pt x="3575" y="12997"/>
                      <a:pt x="3397" y="13369"/>
                      <a:pt x="2853" y="14141"/>
                    </a:cubicBezTo>
                    <a:cubicBezTo>
                      <a:pt x="2665" y="14141"/>
                      <a:pt x="2357" y="14141"/>
                      <a:pt x="2169" y="14324"/>
                    </a:cubicBezTo>
                    <a:cubicBezTo>
                      <a:pt x="1861" y="14572"/>
                      <a:pt x="1613" y="15009"/>
                      <a:pt x="1985" y="15441"/>
                    </a:cubicBezTo>
                    <a:cubicBezTo>
                      <a:pt x="2357" y="15813"/>
                      <a:pt x="3161" y="16185"/>
                      <a:pt x="3657" y="16309"/>
                    </a:cubicBezTo>
                    <a:cubicBezTo>
                      <a:pt x="3704" y="16327"/>
                      <a:pt x="3752" y="16335"/>
                      <a:pt x="3799" y="16335"/>
                    </a:cubicBezTo>
                    <a:cubicBezTo>
                      <a:pt x="4246" y="16335"/>
                      <a:pt x="4673" y="15587"/>
                      <a:pt x="4897" y="15192"/>
                    </a:cubicBezTo>
                    <a:cubicBezTo>
                      <a:pt x="4962" y="15133"/>
                      <a:pt x="5021" y="15133"/>
                      <a:pt x="5086" y="15068"/>
                    </a:cubicBezTo>
                    <a:cubicBezTo>
                      <a:pt x="5201" y="14932"/>
                      <a:pt x="5292" y="14876"/>
                      <a:pt x="5366" y="14876"/>
                    </a:cubicBezTo>
                    <a:cubicBezTo>
                      <a:pt x="5710" y="14876"/>
                      <a:pt x="5710" y="16073"/>
                      <a:pt x="6230" y="16073"/>
                    </a:cubicBezTo>
                    <a:cubicBezTo>
                      <a:pt x="6260" y="16073"/>
                      <a:pt x="6292" y="16069"/>
                      <a:pt x="6326" y="16061"/>
                    </a:cubicBezTo>
                    <a:cubicBezTo>
                      <a:pt x="7006" y="15813"/>
                      <a:pt x="6882" y="15192"/>
                      <a:pt x="6882" y="14572"/>
                    </a:cubicBezTo>
                    <a:lnTo>
                      <a:pt x="6882" y="14572"/>
                    </a:lnTo>
                    <a:lnTo>
                      <a:pt x="7006" y="14696"/>
                    </a:lnTo>
                    <a:cubicBezTo>
                      <a:pt x="7130" y="14761"/>
                      <a:pt x="7378" y="14761"/>
                      <a:pt x="7567" y="14820"/>
                    </a:cubicBezTo>
                    <a:cubicBezTo>
                      <a:pt x="7602" y="14829"/>
                      <a:pt x="7636" y="14833"/>
                      <a:pt x="7670" y="14833"/>
                    </a:cubicBezTo>
                    <a:cubicBezTo>
                      <a:pt x="8115" y="14833"/>
                      <a:pt x="8457" y="14119"/>
                      <a:pt x="8743" y="13828"/>
                    </a:cubicBezTo>
                    <a:cubicBezTo>
                      <a:pt x="8867" y="13828"/>
                      <a:pt x="8991" y="13893"/>
                      <a:pt x="9115" y="13952"/>
                    </a:cubicBezTo>
                    <a:cubicBezTo>
                      <a:pt x="9427" y="14637"/>
                      <a:pt x="9363" y="15257"/>
                      <a:pt x="8807" y="15937"/>
                    </a:cubicBezTo>
                    <a:cubicBezTo>
                      <a:pt x="8435" y="16309"/>
                      <a:pt x="7998" y="16621"/>
                      <a:pt x="7502" y="16869"/>
                    </a:cubicBezTo>
                    <a:cubicBezTo>
                      <a:pt x="6998" y="17171"/>
                      <a:pt x="6401" y="17273"/>
                      <a:pt x="5792" y="17273"/>
                    </a:cubicBezTo>
                    <a:cubicBezTo>
                      <a:pt x="5280" y="17273"/>
                      <a:pt x="4760" y="17201"/>
                      <a:pt x="4277" y="17118"/>
                    </a:cubicBezTo>
                    <a:cubicBezTo>
                      <a:pt x="3559" y="16958"/>
                      <a:pt x="3022" y="16720"/>
                      <a:pt x="2448" y="16720"/>
                    </a:cubicBezTo>
                    <a:cubicBezTo>
                      <a:pt x="2130" y="16720"/>
                      <a:pt x="1801" y="16793"/>
                      <a:pt x="1424" y="16993"/>
                    </a:cubicBezTo>
                    <a:cubicBezTo>
                      <a:pt x="0" y="17797"/>
                      <a:pt x="372" y="20774"/>
                      <a:pt x="1548" y="21270"/>
                    </a:cubicBezTo>
                    <a:cubicBezTo>
                      <a:pt x="2665" y="21766"/>
                      <a:pt x="4094" y="21642"/>
                      <a:pt x="3657" y="23131"/>
                    </a:cubicBezTo>
                    <a:cubicBezTo>
                      <a:pt x="3533" y="23627"/>
                      <a:pt x="3285" y="24247"/>
                      <a:pt x="3409" y="24743"/>
                    </a:cubicBezTo>
                    <a:cubicBezTo>
                      <a:pt x="3528" y="25219"/>
                      <a:pt x="4274" y="27800"/>
                      <a:pt x="4934" y="27800"/>
                    </a:cubicBezTo>
                    <a:cubicBezTo>
                      <a:pt x="4964" y="27800"/>
                      <a:pt x="4993" y="27795"/>
                      <a:pt x="5021" y="27785"/>
                    </a:cubicBezTo>
                    <a:cubicBezTo>
                      <a:pt x="5890" y="27537"/>
                      <a:pt x="6202" y="26792"/>
                      <a:pt x="6510" y="25984"/>
                    </a:cubicBezTo>
                    <a:cubicBezTo>
                      <a:pt x="6946" y="24932"/>
                      <a:pt x="7006" y="21891"/>
                      <a:pt x="7319" y="20715"/>
                    </a:cubicBezTo>
                    <a:cubicBezTo>
                      <a:pt x="7378" y="20963"/>
                      <a:pt x="7502" y="21146"/>
                      <a:pt x="7750" y="21270"/>
                    </a:cubicBezTo>
                    <a:cubicBezTo>
                      <a:pt x="8002" y="21382"/>
                      <a:pt x="8266" y="21443"/>
                      <a:pt x="8531" y="21443"/>
                    </a:cubicBezTo>
                    <a:cubicBezTo>
                      <a:pt x="8855" y="21443"/>
                      <a:pt x="9181" y="21351"/>
                      <a:pt x="9487" y="21146"/>
                    </a:cubicBezTo>
                    <a:cubicBezTo>
                      <a:pt x="9923" y="20839"/>
                      <a:pt x="10107" y="20402"/>
                      <a:pt x="9923" y="19846"/>
                    </a:cubicBezTo>
                    <a:cubicBezTo>
                      <a:pt x="9859" y="19534"/>
                      <a:pt x="9363" y="18978"/>
                      <a:pt x="10047" y="18978"/>
                    </a:cubicBezTo>
                    <a:cubicBezTo>
                      <a:pt x="10668" y="18978"/>
                      <a:pt x="11223" y="19286"/>
                      <a:pt x="11660" y="19782"/>
                    </a:cubicBezTo>
                    <a:cubicBezTo>
                      <a:pt x="11716" y="19838"/>
                      <a:pt x="11797" y="19869"/>
                      <a:pt x="11881" y="19869"/>
                    </a:cubicBezTo>
                    <a:cubicBezTo>
                      <a:pt x="11983" y="19869"/>
                      <a:pt x="12088" y="19823"/>
                      <a:pt x="12156" y="19722"/>
                    </a:cubicBezTo>
                    <a:cubicBezTo>
                      <a:pt x="12216" y="19598"/>
                      <a:pt x="12216" y="19534"/>
                      <a:pt x="12280" y="19474"/>
                    </a:cubicBezTo>
                    <a:cubicBezTo>
                      <a:pt x="13396" y="18978"/>
                      <a:pt x="14265" y="18045"/>
                      <a:pt x="14944" y="16929"/>
                    </a:cubicBezTo>
                    <a:cubicBezTo>
                      <a:pt x="15009" y="16373"/>
                      <a:pt x="15069" y="15753"/>
                      <a:pt x="15069" y="15133"/>
                    </a:cubicBezTo>
                    <a:cubicBezTo>
                      <a:pt x="15257" y="8559"/>
                      <a:pt x="11595" y="2789"/>
                      <a:pt x="62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4" name="Google Shape;424;p35"/>
          <p:cNvSpPr txBox="1">
            <a:spLocks noGrp="1"/>
          </p:cNvSpPr>
          <p:nvPr>
            <p:ph type="subTitle" idx="1"/>
          </p:nvPr>
        </p:nvSpPr>
        <p:spPr>
          <a:xfrm>
            <a:off x="2028529" y="1550106"/>
            <a:ext cx="2556654" cy="3552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 </a:t>
            </a:r>
            <a:r>
              <a:rPr lang="es-ES" dirty="0" err="1"/>
              <a:t>opted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sustainable</a:t>
            </a:r>
            <a:r>
              <a:rPr lang="es-ES" dirty="0"/>
              <a:t> </a:t>
            </a:r>
            <a:r>
              <a:rPr lang="es-ES" dirty="0" err="1"/>
              <a:t>transportation</a:t>
            </a:r>
            <a:endParaRPr dirty="0"/>
          </a:p>
        </p:txBody>
      </p:sp>
      <p:sp>
        <p:nvSpPr>
          <p:cNvPr id="425" name="Google Shape;425;p35"/>
          <p:cNvSpPr txBox="1">
            <a:spLocks noGrp="1"/>
          </p:cNvSpPr>
          <p:nvPr>
            <p:ph type="subTitle" idx="2"/>
          </p:nvPr>
        </p:nvSpPr>
        <p:spPr>
          <a:xfrm>
            <a:off x="2055271" y="2140702"/>
            <a:ext cx="2445732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 </a:t>
            </a:r>
            <a:r>
              <a:rPr lang="es-ES" dirty="0" err="1"/>
              <a:t>rode</a:t>
            </a:r>
            <a:r>
              <a:rPr lang="es-ES" dirty="0"/>
              <a:t>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bike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school</a:t>
            </a:r>
            <a:endParaRPr dirty="0"/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3"/>
          </p:nvPr>
        </p:nvSpPr>
        <p:spPr>
          <a:xfrm>
            <a:off x="5975804" y="1544436"/>
            <a:ext cx="2286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minimized food waste</a:t>
            </a:r>
            <a:endParaRPr dirty="0"/>
          </a:p>
        </p:txBody>
      </p:sp>
      <p:sp>
        <p:nvSpPr>
          <p:cNvPr id="427" name="Google Shape;427;p35"/>
          <p:cNvSpPr txBox="1">
            <a:spLocks noGrp="1"/>
          </p:cNvSpPr>
          <p:nvPr>
            <p:ph type="subTitle" idx="4"/>
          </p:nvPr>
        </p:nvSpPr>
        <p:spPr>
          <a:xfrm>
            <a:off x="5993414" y="2111254"/>
            <a:ext cx="2371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planned meals, used l</a:t>
            </a:r>
            <a:r>
              <a:rPr lang="es-ES" dirty="0" err="1"/>
              <a:t>eftovers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compost</a:t>
            </a:r>
            <a:endParaRPr dirty="0"/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7"/>
          </p:nvPr>
        </p:nvSpPr>
        <p:spPr>
          <a:xfrm>
            <a:off x="3894314" y="3317760"/>
            <a:ext cx="22860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tried to save water</a:t>
            </a:r>
            <a:endParaRPr dirty="0"/>
          </a:p>
        </p:txBody>
      </p:sp>
      <p:sp>
        <p:nvSpPr>
          <p:cNvPr id="431" name="Google Shape;431;p35"/>
          <p:cNvSpPr txBox="1">
            <a:spLocks noGrp="1"/>
          </p:cNvSpPr>
          <p:nvPr>
            <p:ph type="subTitle" idx="8"/>
          </p:nvPr>
        </p:nvSpPr>
        <p:spPr>
          <a:xfrm>
            <a:off x="3894314" y="3752403"/>
            <a:ext cx="2371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took shorter showers and helped to fix some leaks</a:t>
            </a:r>
            <a:endParaRPr dirty="0"/>
          </a:p>
        </p:txBody>
      </p:sp>
      <p:sp>
        <p:nvSpPr>
          <p:cNvPr id="432" name="Google Shape;432;p35"/>
          <p:cNvSpPr txBox="1">
            <a:spLocks noGrp="1"/>
          </p:cNvSpPr>
          <p:nvPr>
            <p:ph type="title" idx="9"/>
          </p:nvPr>
        </p:nvSpPr>
        <p:spPr>
          <a:xfrm>
            <a:off x="2085594" y="1115104"/>
            <a:ext cx="544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33" name="Google Shape;433;p35"/>
          <p:cNvSpPr txBox="1">
            <a:spLocks noGrp="1"/>
          </p:cNvSpPr>
          <p:nvPr>
            <p:ph type="title" idx="13"/>
          </p:nvPr>
        </p:nvSpPr>
        <p:spPr>
          <a:xfrm>
            <a:off x="6087757" y="1103927"/>
            <a:ext cx="544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15"/>
          </p:nvPr>
        </p:nvSpPr>
        <p:spPr>
          <a:xfrm>
            <a:off x="3955250" y="2904690"/>
            <a:ext cx="548700" cy="2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449" name="Google Shape;449;p35"/>
          <p:cNvGrpSpPr/>
          <p:nvPr/>
        </p:nvGrpSpPr>
        <p:grpSpPr>
          <a:xfrm>
            <a:off x="2329800" y="3028140"/>
            <a:ext cx="1261398" cy="876656"/>
            <a:chOff x="4648200" y="3200222"/>
            <a:chExt cx="1261398" cy="876656"/>
          </a:xfrm>
        </p:grpSpPr>
        <p:sp>
          <p:nvSpPr>
            <p:cNvPr id="450" name="Google Shape;450;p35" descr="Slidesgo" title="Background"/>
            <p:cNvSpPr/>
            <p:nvPr/>
          </p:nvSpPr>
          <p:spPr>
            <a:xfrm flipH="1">
              <a:off x="4648200" y="3200222"/>
              <a:ext cx="1261398" cy="876656"/>
            </a:xfrm>
            <a:custGeom>
              <a:avLst/>
              <a:gdLst/>
              <a:ahLst/>
              <a:cxnLst/>
              <a:rect l="l" t="t" r="r" b="b"/>
              <a:pathLst>
                <a:path w="66276" h="46061" extrusionOk="0">
                  <a:moveTo>
                    <a:pt x="16512" y="0"/>
                  </a:moveTo>
                  <a:cubicBezTo>
                    <a:pt x="10655" y="0"/>
                    <a:pt x="6518" y="2173"/>
                    <a:pt x="3911" y="5649"/>
                  </a:cubicBezTo>
                  <a:cubicBezTo>
                    <a:pt x="1530" y="8691"/>
                    <a:pt x="435" y="12828"/>
                    <a:pt x="226" y="17382"/>
                  </a:cubicBezTo>
                  <a:cubicBezTo>
                    <a:pt x="0" y="19554"/>
                    <a:pt x="0" y="21727"/>
                    <a:pt x="435" y="24126"/>
                  </a:cubicBezTo>
                  <a:cubicBezTo>
                    <a:pt x="435" y="25429"/>
                    <a:pt x="660" y="26733"/>
                    <a:pt x="1095" y="27810"/>
                  </a:cubicBezTo>
                  <a:cubicBezTo>
                    <a:pt x="1964" y="31513"/>
                    <a:pt x="3911" y="34989"/>
                    <a:pt x="6309" y="37805"/>
                  </a:cubicBezTo>
                  <a:lnTo>
                    <a:pt x="6953" y="38465"/>
                  </a:lnTo>
                  <a:cubicBezTo>
                    <a:pt x="11524" y="43245"/>
                    <a:pt x="17816" y="46061"/>
                    <a:pt x="24560" y="46061"/>
                  </a:cubicBezTo>
                  <a:lnTo>
                    <a:pt x="41072" y="46061"/>
                  </a:lnTo>
                  <a:cubicBezTo>
                    <a:pt x="49537" y="46061"/>
                    <a:pt x="57150" y="41507"/>
                    <a:pt x="61495" y="34763"/>
                  </a:cubicBezTo>
                  <a:cubicBezTo>
                    <a:pt x="63008" y="32156"/>
                    <a:pt x="64311" y="29340"/>
                    <a:pt x="64746" y="26298"/>
                  </a:cubicBezTo>
                  <a:cubicBezTo>
                    <a:pt x="66275" y="19120"/>
                    <a:pt x="65406" y="12828"/>
                    <a:pt x="58662" y="12393"/>
                  </a:cubicBezTo>
                  <a:lnTo>
                    <a:pt x="58228" y="12393"/>
                  </a:lnTo>
                  <a:cubicBezTo>
                    <a:pt x="53448" y="12167"/>
                    <a:pt x="49537" y="11733"/>
                    <a:pt x="46495" y="10864"/>
                  </a:cubicBezTo>
                  <a:cubicBezTo>
                    <a:pt x="33251" y="7613"/>
                    <a:pt x="33685" y="226"/>
                    <a:pt x="17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51" name="Google Shape;451;p35"/>
            <p:cNvGrpSpPr/>
            <p:nvPr/>
          </p:nvGrpSpPr>
          <p:grpSpPr>
            <a:xfrm>
              <a:off x="4953197" y="3222484"/>
              <a:ext cx="693917" cy="832131"/>
              <a:chOff x="4228800" y="1718875"/>
              <a:chExt cx="704342" cy="844975"/>
            </a:xfrm>
          </p:grpSpPr>
          <p:sp>
            <p:nvSpPr>
              <p:cNvPr id="452" name="Google Shape;452;p35"/>
              <p:cNvSpPr/>
              <p:nvPr/>
            </p:nvSpPr>
            <p:spPr>
              <a:xfrm>
                <a:off x="4228800" y="1718875"/>
                <a:ext cx="530300" cy="844975"/>
              </a:xfrm>
              <a:custGeom>
                <a:avLst/>
                <a:gdLst/>
                <a:ahLst/>
                <a:cxnLst/>
                <a:rect l="l" t="t" r="r" b="b"/>
                <a:pathLst>
                  <a:path w="21212" h="33799" extrusionOk="0">
                    <a:moveTo>
                      <a:pt x="10727" y="1"/>
                    </a:moveTo>
                    <a:cubicBezTo>
                      <a:pt x="10727" y="1"/>
                      <a:pt x="1" y="17053"/>
                      <a:pt x="1" y="23007"/>
                    </a:cubicBezTo>
                    <a:cubicBezTo>
                      <a:pt x="1" y="28961"/>
                      <a:pt x="4774" y="33799"/>
                      <a:pt x="10727" y="33799"/>
                    </a:cubicBezTo>
                    <a:cubicBezTo>
                      <a:pt x="15753" y="33799"/>
                      <a:pt x="20030" y="30326"/>
                      <a:pt x="21211" y="25677"/>
                    </a:cubicBezTo>
                    <a:cubicBezTo>
                      <a:pt x="20963" y="25677"/>
                      <a:pt x="20650" y="25736"/>
                      <a:pt x="20402" y="25736"/>
                    </a:cubicBezTo>
                    <a:cubicBezTo>
                      <a:pt x="16309" y="25736"/>
                      <a:pt x="12960" y="22387"/>
                      <a:pt x="12960" y="18234"/>
                    </a:cubicBezTo>
                    <a:cubicBezTo>
                      <a:pt x="12960" y="16374"/>
                      <a:pt x="14573" y="12777"/>
                      <a:pt x="16250" y="9552"/>
                    </a:cubicBezTo>
                    <a:cubicBezTo>
                      <a:pt x="13521" y="4402"/>
                      <a:pt x="10727" y="1"/>
                      <a:pt x="107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5"/>
              <p:cNvSpPr/>
              <p:nvPr/>
            </p:nvSpPr>
            <p:spPr>
              <a:xfrm>
                <a:off x="4559392" y="1761260"/>
                <a:ext cx="373750" cy="586125"/>
              </a:xfrm>
              <a:custGeom>
                <a:avLst/>
                <a:gdLst/>
                <a:ahLst/>
                <a:cxnLst/>
                <a:rect l="l" t="t" r="r" b="b"/>
                <a:pathLst>
                  <a:path w="14950" h="23445" extrusionOk="0">
                    <a:moveTo>
                      <a:pt x="7442" y="1"/>
                    </a:moveTo>
                    <a:cubicBezTo>
                      <a:pt x="7442" y="1"/>
                      <a:pt x="5274" y="3474"/>
                      <a:pt x="3290" y="7260"/>
                    </a:cubicBezTo>
                    <a:cubicBezTo>
                      <a:pt x="1613" y="10485"/>
                      <a:pt x="0" y="14082"/>
                      <a:pt x="0" y="15942"/>
                    </a:cubicBezTo>
                    <a:cubicBezTo>
                      <a:pt x="0" y="20095"/>
                      <a:pt x="3349" y="23444"/>
                      <a:pt x="7442" y="23444"/>
                    </a:cubicBezTo>
                    <a:cubicBezTo>
                      <a:pt x="7690" y="23444"/>
                      <a:pt x="8003" y="23385"/>
                      <a:pt x="8251" y="23385"/>
                    </a:cubicBezTo>
                    <a:cubicBezTo>
                      <a:pt x="11972" y="23012"/>
                      <a:pt x="14949" y="19847"/>
                      <a:pt x="14949" y="15942"/>
                    </a:cubicBezTo>
                    <a:cubicBezTo>
                      <a:pt x="14949" y="11849"/>
                      <a:pt x="7442" y="1"/>
                      <a:pt x="7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4" name="Google Shape;454;p35"/>
          <p:cNvGrpSpPr/>
          <p:nvPr/>
        </p:nvGrpSpPr>
        <p:grpSpPr>
          <a:xfrm>
            <a:off x="4641706" y="1355988"/>
            <a:ext cx="1261398" cy="884928"/>
            <a:chOff x="720831" y="3191950"/>
            <a:chExt cx="1261398" cy="884928"/>
          </a:xfrm>
        </p:grpSpPr>
        <p:sp>
          <p:nvSpPr>
            <p:cNvPr id="455" name="Google Shape;455;p35" descr="Slidesgo" title="Background"/>
            <p:cNvSpPr/>
            <p:nvPr/>
          </p:nvSpPr>
          <p:spPr>
            <a:xfrm flipH="1">
              <a:off x="720831" y="3200222"/>
              <a:ext cx="1261398" cy="876656"/>
            </a:xfrm>
            <a:custGeom>
              <a:avLst/>
              <a:gdLst/>
              <a:ahLst/>
              <a:cxnLst/>
              <a:rect l="l" t="t" r="r" b="b"/>
              <a:pathLst>
                <a:path w="66276" h="46061" extrusionOk="0">
                  <a:moveTo>
                    <a:pt x="16512" y="0"/>
                  </a:moveTo>
                  <a:cubicBezTo>
                    <a:pt x="10655" y="0"/>
                    <a:pt x="6518" y="2173"/>
                    <a:pt x="3911" y="5649"/>
                  </a:cubicBezTo>
                  <a:cubicBezTo>
                    <a:pt x="1530" y="8691"/>
                    <a:pt x="435" y="12828"/>
                    <a:pt x="226" y="17382"/>
                  </a:cubicBezTo>
                  <a:cubicBezTo>
                    <a:pt x="0" y="19554"/>
                    <a:pt x="0" y="21727"/>
                    <a:pt x="435" y="24126"/>
                  </a:cubicBezTo>
                  <a:cubicBezTo>
                    <a:pt x="435" y="25429"/>
                    <a:pt x="660" y="26733"/>
                    <a:pt x="1095" y="27810"/>
                  </a:cubicBezTo>
                  <a:cubicBezTo>
                    <a:pt x="1964" y="31513"/>
                    <a:pt x="3911" y="34989"/>
                    <a:pt x="6309" y="37805"/>
                  </a:cubicBezTo>
                  <a:lnTo>
                    <a:pt x="6953" y="38465"/>
                  </a:lnTo>
                  <a:cubicBezTo>
                    <a:pt x="11524" y="43245"/>
                    <a:pt x="17816" y="46061"/>
                    <a:pt x="24560" y="46061"/>
                  </a:cubicBezTo>
                  <a:lnTo>
                    <a:pt x="41072" y="46061"/>
                  </a:lnTo>
                  <a:cubicBezTo>
                    <a:pt x="49537" y="46061"/>
                    <a:pt x="57150" y="41507"/>
                    <a:pt x="61495" y="34763"/>
                  </a:cubicBezTo>
                  <a:cubicBezTo>
                    <a:pt x="63008" y="32156"/>
                    <a:pt x="64311" y="29340"/>
                    <a:pt x="64746" y="26298"/>
                  </a:cubicBezTo>
                  <a:cubicBezTo>
                    <a:pt x="66275" y="19120"/>
                    <a:pt x="65406" y="12828"/>
                    <a:pt x="58662" y="12393"/>
                  </a:cubicBezTo>
                  <a:lnTo>
                    <a:pt x="58228" y="12393"/>
                  </a:lnTo>
                  <a:cubicBezTo>
                    <a:pt x="53448" y="12167"/>
                    <a:pt x="49537" y="11733"/>
                    <a:pt x="46495" y="10864"/>
                  </a:cubicBezTo>
                  <a:cubicBezTo>
                    <a:pt x="33251" y="7613"/>
                    <a:pt x="33685" y="226"/>
                    <a:pt x="17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" name="Google Shape;456;p35"/>
            <p:cNvGrpSpPr/>
            <p:nvPr/>
          </p:nvGrpSpPr>
          <p:grpSpPr>
            <a:xfrm>
              <a:off x="1226825" y="3191950"/>
              <a:ext cx="535300" cy="194950"/>
              <a:chOff x="5054325" y="1441125"/>
              <a:chExt cx="535300" cy="194950"/>
            </a:xfrm>
          </p:grpSpPr>
          <p:sp>
            <p:nvSpPr>
              <p:cNvPr id="457" name="Google Shape;457;p35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35"/>
            <p:cNvGrpSpPr/>
            <p:nvPr/>
          </p:nvGrpSpPr>
          <p:grpSpPr>
            <a:xfrm>
              <a:off x="873575" y="3572027"/>
              <a:ext cx="535300" cy="194950"/>
              <a:chOff x="5054325" y="1441125"/>
              <a:chExt cx="535300" cy="194950"/>
            </a:xfrm>
          </p:grpSpPr>
          <p:sp>
            <p:nvSpPr>
              <p:cNvPr id="460" name="Google Shape;460;p35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5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35"/>
            <p:cNvGrpSpPr/>
            <p:nvPr/>
          </p:nvGrpSpPr>
          <p:grpSpPr>
            <a:xfrm>
              <a:off x="989979" y="3222518"/>
              <a:ext cx="832065" cy="832065"/>
              <a:chOff x="990025" y="3276025"/>
              <a:chExt cx="838775" cy="838775"/>
            </a:xfrm>
          </p:grpSpPr>
          <p:sp>
            <p:nvSpPr>
              <p:cNvPr id="463" name="Google Shape;463;p35"/>
              <p:cNvSpPr/>
              <p:nvPr/>
            </p:nvSpPr>
            <p:spPr>
              <a:xfrm>
                <a:off x="1562100" y="3409375"/>
                <a:ext cx="265225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7242" extrusionOk="0">
                    <a:moveTo>
                      <a:pt x="5954" y="0"/>
                    </a:moveTo>
                    <a:cubicBezTo>
                      <a:pt x="5523" y="0"/>
                      <a:pt x="5086" y="124"/>
                      <a:pt x="4714" y="372"/>
                    </a:cubicBezTo>
                    <a:cubicBezTo>
                      <a:pt x="4282" y="620"/>
                      <a:pt x="3970" y="993"/>
                      <a:pt x="3786" y="1424"/>
                    </a:cubicBezTo>
                    <a:cubicBezTo>
                      <a:pt x="3474" y="1300"/>
                      <a:pt x="3225" y="1300"/>
                      <a:pt x="2918" y="1300"/>
                    </a:cubicBezTo>
                    <a:cubicBezTo>
                      <a:pt x="2546" y="1300"/>
                      <a:pt x="2357" y="1365"/>
                      <a:pt x="2109" y="1424"/>
                    </a:cubicBezTo>
                    <a:cubicBezTo>
                      <a:pt x="1117" y="1672"/>
                      <a:pt x="373" y="2541"/>
                      <a:pt x="125" y="3473"/>
                    </a:cubicBezTo>
                    <a:cubicBezTo>
                      <a:pt x="0" y="3969"/>
                      <a:pt x="65" y="4466"/>
                      <a:pt x="189" y="4962"/>
                    </a:cubicBezTo>
                    <a:cubicBezTo>
                      <a:pt x="249" y="5145"/>
                      <a:pt x="373" y="5393"/>
                      <a:pt x="497" y="5641"/>
                    </a:cubicBezTo>
                    <a:cubicBezTo>
                      <a:pt x="745" y="6078"/>
                      <a:pt x="1117" y="6386"/>
                      <a:pt x="1553" y="6634"/>
                    </a:cubicBezTo>
                    <a:cubicBezTo>
                      <a:pt x="1802" y="6822"/>
                      <a:pt x="2109" y="6946"/>
                      <a:pt x="2481" y="7006"/>
                    </a:cubicBezTo>
                    <a:cubicBezTo>
                      <a:pt x="2613" y="7028"/>
                      <a:pt x="2747" y="7038"/>
                      <a:pt x="2881" y="7038"/>
                    </a:cubicBezTo>
                    <a:cubicBezTo>
                      <a:pt x="3506" y="7038"/>
                      <a:pt x="4144" y="6816"/>
                      <a:pt x="4654" y="6510"/>
                    </a:cubicBezTo>
                    <a:cubicBezTo>
                      <a:pt x="4838" y="6386"/>
                      <a:pt x="4962" y="6326"/>
                      <a:pt x="5086" y="6202"/>
                    </a:cubicBezTo>
                    <a:cubicBezTo>
                      <a:pt x="5458" y="6698"/>
                      <a:pt x="6019" y="7070"/>
                      <a:pt x="6639" y="7194"/>
                    </a:cubicBezTo>
                    <a:cubicBezTo>
                      <a:pt x="6841" y="7226"/>
                      <a:pt x="7043" y="7241"/>
                      <a:pt x="7241" y="7241"/>
                    </a:cubicBezTo>
                    <a:cubicBezTo>
                      <a:pt x="8622" y="7241"/>
                      <a:pt x="9854" y="6488"/>
                      <a:pt x="10236" y="5021"/>
                    </a:cubicBezTo>
                    <a:cubicBezTo>
                      <a:pt x="10608" y="3597"/>
                      <a:pt x="9740" y="1861"/>
                      <a:pt x="8252" y="1489"/>
                    </a:cubicBezTo>
                    <a:lnTo>
                      <a:pt x="8063" y="1117"/>
                    </a:lnTo>
                    <a:cubicBezTo>
                      <a:pt x="7755" y="620"/>
                      <a:pt x="7195" y="124"/>
                      <a:pt x="6575" y="60"/>
                    </a:cubicBezTo>
                    <a:cubicBezTo>
                      <a:pt x="6391" y="0"/>
                      <a:pt x="6143" y="0"/>
                      <a:pt x="5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5"/>
              <p:cNvSpPr/>
              <p:nvPr/>
            </p:nvSpPr>
            <p:spPr>
              <a:xfrm>
                <a:off x="1273700" y="3550400"/>
                <a:ext cx="350450" cy="510200"/>
              </a:xfrm>
              <a:custGeom>
                <a:avLst/>
                <a:gdLst/>
                <a:ahLst/>
                <a:cxnLst/>
                <a:rect l="l" t="t" r="r" b="b"/>
                <a:pathLst>
                  <a:path w="14018" h="20408" extrusionOk="0">
                    <a:moveTo>
                      <a:pt x="12033" y="0"/>
                    </a:moveTo>
                    <a:cubicBezTo>
                      <a:pt x="11601" y="497"/>
                      <a:pt x="11040" y="933"/>
                      <a:pt x="10485" y="1365"/>
                    </a:cubicBezTo>
                    <a:cubicBezTo>
                      <a:pt x="9740" y="1926"/>
                      <a:pt x="8808" y="2109"/>
                      <a:pt x="7939" y="2422"/>
                    </a:cubicBezTo>
                    <a:cubicBezTo>
                      <a:pt x="7319" y="3166"/>
                      <a:pt x="6451" y="3598"/>
                      <a:pt x="5399" y="3662"/>
                    </a:cubicBezTo>
                    <a:cubicBezTo>
                      <a:pt x="5583" y="3846"/>
                      <a:pt x="5707" y="3910"/>
                      <a:pt x="5895" y="4094"/>
                    </a:cubicBezTo>
                    <a:cubicBezTo>
                      <a:pt x="5771" y="4342"/>
                      <a:pt x="5707" y="4466"/>
                      <a:pt x="5707" y="4778"/>
                    </a:cubicBezTo>
                    <a:lnTo>
                      <a:pt x="5647" y="4778"/>
                    </a:lnTo>
                    <a:lnTo>
                      <a:pt x="5459" y="7383"/>
                    </a:lnTo>
                    <a:cubicBezTo>
                      <a:pt x="4779" y="7011"/>
                      <a:pt x="4035" y="6763"/>
                      <a:pt x="3350" y="6267"/>
                    </a:cubicBezTo>
                    <a:cubicBezTo>
                      <a:pt x="2546" y="5706"/>
                      <a:pt x="2050" y="5086"/>
                      <a:pt x="1737" y="4342"/>
                    </a:cubicBezTo>
                    <a:cubicBezTo>
                      <a:pt x="1182" y="4654"/>
                      <a:pt x="621" y="4902"/>
                      <a:pt x="1" y="5026"/>
                    </a:cubicBezTo>
                    <a:cubicBezTo>
                      <a:pt x="125" y="5830"/>
                      <a:pt x="373" y="6574"/>
                      <a:pt x="869" y="7259"/>
                    </a:cubicBezTo>
                    <a:cubicBezTo>
                      <a:pt x="1430" y="7939"/>
                      <a:pt x="2422" y="8559"/>
                      <a:pt x="3166" y="8931"/>
                    </a:cubicBezTo>
                    <a:cubicBezTo>
                      <a:pt x="3722" y="9244"/>
                      <a:pt x="4218" y="9492"/>
                      <a:pt x="4779" y="9799"/>
                    </a:cubicBezTo>
                    <a:cubicBezTo>
                      <a:pt x="4962" y="9924"/>
                      <a:pt x="5151" y="9988"/>
                      <a:pt x="5335" y="10112"/>
                    </a:cubicBezTo>
                    <a:lnTo>
                      <a:pt x="4655" y="20407"/>
                    </a:lnTo>
                    <a:lnTo>
                      <a:pt x="8004" y="20407"/>
                    </a:lnTo>
                    <a:lnTo>
                      <a:pt x="7384" y="10112"/>
                    </a:lnTo>
                    <a:lnTo>
                      <a:pt x="7443" y="10112"/>
                    </a:lnTo>
                    <a:cubicBezTo>
                      <a:pt x="6699" y="9368"/>
                      <a:pt x="6267" y="8311"/>
                      <a:pt x="6327" y="7319"/>
                    </a:cubicBezTo>
                    <a:lnTo>
                      <a:pt x="6327" y="7071"/>
                    </a:lnTo>
                    <a:cubicBezTo>
                      <a:pt x="6451" y="4902"/>
                      <a:pt x="8312" y="3598"/>
                      <a:pt x="10420" y="3598"/>
                    </a:cubicBezTo>
                    <a:cubicBezTo>
                      <a:pt x="10544" y="3598"/>
                      <a:pt x="10733" y="3598"/>
                      <a:pt x="10916" y="3662"/>
                    </a:cubicBezTo>
                    <a:cubicBezTo>
                      <a:pt x="12097" y="3166"/>
                      <a:pt x="13213" y="2357"/>
                      <a:pt x="14017" y="1365"/>
                    </a:cubicBezTo>
                    <a:cubicBezTo>
                      <a:pt x="13645" y="1305"/>
                      <a:pt x="13338" y="1181"/>
                      <a:pt x="13089" y="993"/>
                    </a:cubicBezTo>
                    <a:cubicBezTo>
                      <a:pt x="12653" y="745"/>
                      <a:pt x="12281" y="437"/>
                      <a:pt x="120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5"/>
              <p:cNvSpPr/>
              <p:nvPr/>
            </p:nvSpPr>
            <p:spPr>
              <a:xfrm>
                <a:off x="990025" y="3276025"/>
                <a:ext cx="544200" cy="403150"/>
              </a:xfrm>
              <a:custGeom>
                <a:avLst/>
                <a:gdLst/>
                <a:ahLst/>
                <a:cxnLst/>
                <a:rect l="l" t="t" r="r" b="b"/>
                <a:pathLst>
                  <a:path w="21768" h="16126" extrusionOk="0">
                    <a:moveTo>
                      <a:pt x="17054" y="1"/>
                    </a:moveTo>
                    <a:cubicBezTo>
                      <a:pt x="14449" y="1"/>
                      <a:pt x="12092" y="1737"/>
                      <a:pt x="11844" y="4525"/>
                    </a:cubicBezTo>
                    <a:cubicBezTo>
                      <a:pt x="11720" y="4277"/>
                      <a:pt x="11472" y="4094"/>
                      <a:pt x="11224" y="3905"/>
                    </a:cubicBezTo>
                    <a:cubicBezTo>
                      <a:pt x="10728" y="3486"/>
                      <a:pt x="10089" y="3254"/>
                      <a:pt x="9454" y="3254"/>
                    </a:cubicBezTo>
                    <a:cubicBezTo>
                      <a:pt x="9059" y="3254"/>
                      <a:pt x="8667" y="3343"/>
                      <a:pt x="8312" y="3533"/>
                    </a:cubicBezTo>
                    <a:cubicBezTo>
                      <a:pt x="6947" y="4153"/>
                      <a:pt x="6386" y="5830"/>
                      <a:pt x="7071" y="7195"/>
                    </a:cubicBezTo>
                    <a:lnTo>
                      <a:pt x="7255" y="7567"/>
                    </a:lnTo>
                    <a:lnTo>
                      <a:pt x="7195" y="7626"/>
                    </a:lnTo>
                    <a:lnTo>
                      <a:pt x="6635" y="8187"/>
                    </a:lnTo>
                    <a:lnTo>
                      <a:pt x="6510" y="8063"/>
                    </a:lnTo>
                    <a:cubicBezTo>
                      <a:pt x="5890" y="7691"/>
                      <a:pt x="5270" y="7443"/>
                      <a:pt x="4526" y="7378"/>
                    </a:cubicBezTo>
                    <a:cubicBezTo>
                      <a:pt x="4154" y="7378"/>
                      <a:pt x="3782" y="7443"/>
                      <a:pt x="3474" y="7443"/>
                    </a:cubicBezTo>
                    <a:cubicBezTo>
                      <a:pt x="2730" y="7567"/>
                      <a:pt x="2045" y="7939"/>
                      <a:pt x="1489" y="8435"/>
                    </a:cubicBezTo>
                    <a:cubicBezTo>
                      <a:pt x="681" y="9115"/>
                      <a:pt x="185" y="10172"/>
                      <a:pt x="60" y="11224"/>
                    </a:cubicBezTo>
                    <a:cubicBezTo>
                      <a:pt x="1" y="12340"/>
                      <a:pt x="373" y="13456"/>
                      <a:pt x="1117" y="14265"/>
                    </a:cubicBezTo>
                    <a:cubicBezTo>
                      <a:pt x="1365" y="14513"/>
                      <a:pt x="1613" y="14761"/>
                      <a:pt x="1921" y="15009"/>
                    </a:cubicBezTo>
                    <a:cubicBezTo>
                      <a:pt x="2541" y="15381"/>
                      <a:pt x="3161" y="15629"/>
                      <a:pt x="3906" y="15689"/>
                    </a:cubicBezTo>
                    <a:cubicBezTo>
                      <a:pt x="4278" y="15629"/>
                      <a:pt x="4650" y="15629"/>
                      <a:pt x="4962" y="15629"/>
                    </a:cubicBezTo>
                    <a:cubicBezTo>
                      <a:pt x="5707" y="15441"/>
                      <a:pt x="6386" y="15133"/>
                      <a:pt x="6947" y="14637"/>
                    </a:cubicBezTo>
                    <a:cubicBezTo>
                      <a:pt x="7255" y="14885"/>
                      <a:pt x="7503" y="15069"/>
                      <a:pt x="7751" y="15317"/>
                    </a:cubicBezTo>
                    <a:cubicBezTo>
                      <a:pt x="8436" y="15753"/>
                      <a:pt x="9239" y="16001"/>
                      <a:pt x="10048" y="16126"/>
                    </a:cubicBezTo>
                    <a:cubicBezTo>
                      <a:pt x="10480" y="16061"/>
                      <a:pt x="10916" y="16061"/>
                      <a:pt x="11288" y="16001"/>
                    </a:cubicBezTo>
                    <a:lnTo>
                      <a:pt x="11348" y="16001"/>
                    </a:lnTo>
                    <a:cubicBezTo>
                      <a:pt x="11968" y="15877"/>
                      <a:pt x="12529" y="15629"/>
                      <a:pt x="13084" y="15317"/>
                    </a:cubicBezTo>
                    <a:cubicBezTo>
                      <a:pt x="13273" y="15193"/>
                      <a:pt x="13457" y="15069"/>
                      <a:pt x="13645" y="14885"/>
                    </a:cubicBezTo>
                    <a:cubicBezTo>
                      <a:pt x="14017" y="14573"/>
                      <a:pt x="14265" y="14200"/>
                      <a:pt x="14513" y="13828"/>
                    </a:cubicBezTo>
                    <a:cubicBezTo>
                      <a:pt x="15069" y="14324"/>
                      <a:pt x="15754" y="14697"/>
                      <a:pt x="16498" y="14697"/>
                    </a:cubicBezTo>
                    <a:cubicBezTo>
                      <a:pt x="16558" y="14697"/>
                      <a:pt x="16682" y="14697"/>
                      <a:pt x="16746" y="14637"/>
                    </a:cubicBezTo>
                    <a:cubicBezTo>
                      <a:pt x="17798" y="14573"/>
                      <a:pt x="18666" y="14141"/>
                      <a:pt x="19286" y="13397"/>
                    </a:cubicBezTo>
                    <a:cubicBezTo>
                      <a:pt x="19599" y="12960"/>
                      <a:pt x="19783" y="12404"/>
                      <a:pt x="19847" y="11784"/>
                    </a:cubicBezTo>
                    <a:cubicBezTo>
                      <a:pt x="19907" y="10851"/>
                      <a:pt x="19534" y="9859"/>
                      <a:pt x="18790" y="9179"/>
                    </a:cubicBezTo>
                    <a:cubicBezTo>
                      <a:pt x="20343" y="8495"/>
                      <a:pt x="21395" y="7071"/>
                      <a:pt x="21584" y="5210"/>
                    </a:cubicBezTo>
                    <a:cubicBezTo>
                      <a:pt x="21767" y="2729"/>
                      <a:pt x="19723" y="1"/>
                      <a:pt x="17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5"/>
              <p:cNvSpPr/>
              <p:nvPr/>
            </p:nvSpPr>
            <p:spPr>
              <a:xfrm>
                <a:off x="1273700" y="3658925"/>
                <a:ext cx="434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686" extrusionOk="0">
                    <a:moveTo>
                      <a:pt x="1737" y="1"/>
                    </a:moveTo>
                    <a:lnTo>
                      <a:pt x="1737" y="1"/>
                    </a:lnTo>
                    <a:cubicBezTo>
                      <a:pt x="1182" y="313"/>
                      <a:pt x="621" y="561"/>
                      <a:pt x="1" y="685"/>
                    </a:cubicBezTo>
                    <a:lnTo>
                      <a:pt x="1" y="685"/>
                    </a:lnTo>
                    <a:cubicBezTo>
                      <a:pt x="621" y="561"/>
                      <a:pt x="1182" y="313"/>
                      <a:pt x="1737" y="1"/>
                    </a:cubicBezTo>
                    <a:close/>
                  </a:path>
                </a:pathLst>
              </a:custGeom>
              <a:solidFill>
                <a:srgbClr val="A1C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5"/>
              <p:cNvSpPr/>
              <p:nvPr/>
            </p:nvSpPr>
            <p:spPr>
              <a:xfrm>
                <a:off x="1430375" y="3616000"/>
                <a:ext cx="398425" cy="229025"/>
              </a:xfrm>
              <a:custGeom>
                <a:avLst/>
                <a:gdLst/>
                <a:ahLst/>
                <a:cxnLst/>
                <a:rect l="l" t="t" r="r" b="b"/>
                <a:pathLst>
                  <a:path w="15937" h="9161" extrusionOk="0">
                    <a:moveTo>
                      <a:pt x="9090" y="0"/>
                    </a:moveTo>
                    <a:cubicBezTo>
                      <a:pt x="8917" y="0"/>
                      <a:pt x="8740" y="16"/>
                      <a:pt x="8559" y="46"/>
                    </a:cubicBezTo>
                    <a:cubicBezTo>
                      <a:pt x="8246" y="105"/>
                      <a:pt x="7998" y="170"/>
                      <a:pt x="7750" y="294"/>
                    </a:cubicBezTo>
                    <a:cubicBezTo>
                      <a:pt x="7319" y="542"/>
                      <a:pt x="6946" y="850"/>
                      <a:pt x="6634" y="1286"/>
                    </a:cubicBezTo>
                    <a:cubicBezTo>
                      <a:pt x="6510" y="1470"/>
                      <a:pt x="6450" y="1658"/>
                      <a:pt x="6326" y="1906"/>
                    </a:cubicBezTo>
                    <a:cubicBezTo>
                      <a:pt x="5890" y="1470"/>
                      <a:pt x="5269" y="1098"/>
                      <a:pt x="4649" y="1038"/>
                    </a:cubicBezTo>
                    <a:cubicBezTo>
                      <a:pt x="4466" y="974"/>
                      <a:pt x="4277" y="974"/>
                      <a:pt x="4153" y="974"/>
                    </a:cubicBezTo>
                    <a:cubicBezTo>
                      <a:pt x="2045" y="974"/>
                      <a:pt x="184" y="2278"/>
                      <a:pt x="60" y="4447"/>
                    </a:cubicBezTo>
                    <a:lnTo>
                      <a:pt x="60" y="4695"/>
                    </a:lnTo>
                    <a:cubicBezTo>
                      <a:pt x="0" y="5752"/>
                      <a:pt x="497" y="6744"/>
                      <a:pt x="1241" y="7488"/>
                    </a:cubicBezTo>
                    <a:lnTo>
                      <a:pt x="1176" y="7488"/>
                    </a:lnTo>
                    <a:lnTo>
                      <a:pt x="1241" y="7548"/>
                    </a:lnTo>
                    <a:cubicBezTo>
                      <a:pt x="1861" y="8168"/>
                      <a:pt x="2665" y="8540"/>
                      <a:pt x="3533" y="8540"/>
                    </a:cubicBezTo>
                    <a:cubicBezTo>
                      <a:pt x="4590" y="8540"/>
                      <a:pt x="5582" y="8232"/>
                      <a:pt x="6326" y="7612"/>
                    </a:cubicBezTo>
                    <a:cubicBezTo>
                      <a:pt x="6822" y="8480"/>
                      <a:pt x="7691" y="9160"/>
                      <a:pt x="8743" y="9160"/>
                    </a:cubicBezTo>
                    <a:cubicBezTo>
                      <a:pt x="10107" y="9160"/>
                      <a:pt x="11288" y="8416"/>
                      <a:pt x="11719" y="7240"/>
                    </a:cubicBezTo>
                    <a:cubicBezTo>
                      <a:pt x="12092" y="7548"/>
                      <a:pt x="12588" y="7796"/>
                      <a:pt x="13148" y="7796"/>
                    </a:cubicBezTo>
                    <a:cubicBezTo>
                      <a:pt x="14513" y="7796"/>
                      <a:pt x="15753" y="6868"/>
                      <a:pt x="15877" y="5439"/>
                    </a:cubicBezTo>
                    <a:cubicBezTo>
                      <a:pt x="15937" y="4139"/>
                      <a:pt x="14885" y="2710"/>
                      <a:pt x="13521" y="2710"/>
                    </a:cubicBezTo>
                    <a:cubicBezTo>
                      <a:pt x="12900" y="2710"/>
                      <a:pt x="12340" y="2899"/>
                      <a:pt x="11844" y="3206"/>
                    </a:cubicBezTo>
                    <a:cubicBezTo>
                      <a:pt x="11844" y="3147"/>
                      <a:pt x="11908" y="3082"/>
                      <a:pt x="11908" y="3023"/>
                    </a:cubicBezTo>
                    <a:cubicBezTo>
                      <a:pt x="11968" y="2586"/>
                      <a:pt x="11784" y="1966"/>
                      <a:pt x="11595" y="1594"/>
                    </a:cubicBezTo>
                    <a:cubicBezTo>
                      <a:pt x="11347" y="1098"/>
                      <a:pt x="11040" y="725"/>
                      <a:pt x="10603" y="477"/>
                    </a:cubicBezTo>
                    <a:cubicBezTo>
                      <a:pt x="10134" y="151"/>
                      <a:pt x="9630" y="0"/>
                      <a:pt x="90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5"/>
              <p:cNvSpPr/>
              <p:nvPr/>
            </p:nvSpPr>
            <p:spPr>
              <a:xfrm>
                <a:off x="1430375" y="3733350"/>
                <a:ext cx="31025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2795" extrusionOk="0">
                    <a:moveTo>
                      <a:pt x="60" y="1"/>
                    </a:moveTo>
                    <a:cubicBezTo>
                      <a:pt x="0" y="993"/>
                      <a:pt x="432" y="2050"/>
                      <a:pt x="1176" y="2794"/>
                    </a:cubicBezTo>
                    <a:lnTo>
                      <a:pt x="1241" y="2794"/>
                    </a:lnTo>
                    <a:cubicBezTo>
                      <a:pt x="497" y="2050"/>
                      <a:pt x="0" y="1058"/>
                      <a:pt x="60" y="1"/>
                    </a:cubicBezTo>
                    <a:close/>
                  </a:path>
                </a:pathLst>
              </a:custGeom>
              <a:solidFill>
                <a:srgbClr val="A1C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5"/>
              <p:cNvSpPr/>
              <p:nvPr/>
            </p:nvSpPr>
            <p:spPr>
              <a:xfrm>
                <a:off x="1185400" y="4060575"/>
                <a:ext cx="48835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19534" h="2169" extrusionOk="0">
                    <a:moveTo>
                      <a:pt x="0" y="0"/>
                    </a:moveTo>
                    <a:lnTo>
                      <a:pt x="0" y="2168"/>
                    </a:lnTo>
                    <a:lnTo>
                      <a:pt x="19534" y="2168"/>
                    </a:lnTo>
                    <a:lnTo>
                      <a:pt x="195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>
            <a:spLocks noGrp="1"/>
          </p:cNvSpPr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</a:t>
            </a:r>
            <a:r>
              <a:rPr lang="es-ES" dirty="0"/>
              <a:t>HY I DECIDED TO SAVE WATER?</a:t>
            </a:r>
            <a:endParaRPr dirty="0"/>
          </a:p>
        </p:txBody>
      </p:sp>
      <p:sp>
        <p:nvSpPr>
          <p:cNvPr id="475" name="Google Shape;475;p36"/>
          <p:cNvSpPr txBox="1">
            <a:spLocks noGrp="1"/>
          </p:cNvSpPr>
          <p:nvPr>
            <p:ph type="subTitle" idx="1"/>
          </p:nvPr>
        </p:nvSpPr>
        <p:spPr>
          <a:xfrm>
            <a:off x="3737222" y="1945677"/>
            <a:ext cx="5375049" cy="2715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In light of the severe drought conditions in Spain, I have chosen to conserve water as a measure to address the pressing environmental concerns. The scarcity of water resources poses a significant threat to the ecosystem and agricultural activities in the region. By adopting water-saving practices in my daily life, such as using water-efficient appliances and being mindful of water consumption, I aim to contribute to the collective efforts in mitigating the impact of drought and ensuring a more sustainable use of this vital resource. It is crucial for all of us to play our to help the environment and support long-term water sustainability in Spain.</a:t>
            </a:r>
            <a:endParaRPr lang="en-US" dirty="0">
              <a:solidFill>
                <a:schemeClr val="dk1"/>
              </a:solidFill>
            </a:endParaRPr>
          </a:p>
        </p:txBody>
      </p:sp>
      <p:grpSp>
        <p:nvGrpSpPr>
          <p:cNvPr id="476" name="Google Shape;476;p36"/>
          <p:cNvGrpSpPr/>
          <p:nvPr/>
        </p:nvGrpSpPr>
        <p:grpSpPr>
          <a:xfrm>
            <a:off x="533429" y="1143000"/>
            <a:ext cx="3276745" cy="3137294"/>
            <a:chOff x="533429" y="1143000"/>
            <a:chExt cx="3276745" cy="3137294"/>
          </a:xfrm>
        </p:grpSpPr>
        <p:grpSp>
          <p:nvGrpSpPr>
            <p:cNvPr id="477" name="Google Shape;477;p36"/>
            <p:cNvGrpSpPr/>
            <p:nvPr/>
          </p:nvGrpSpPr>
          <p:grpSpPr>
            <a:xfrm>
              <a:off x="533429" y="1143000"/>
              <a:ext cx="3276745" cy="3137294"/>
              <a:chOff x="685800" y="838200"/>
              <a:chExt cx="3428992" cy="3280316"/>
            </a:xfrm>
          </p:grpSpPr>
          <p:sp>
            <p:nvSpPr>
              <p:cNvPr id="478" name="Google Shape;478;p36"/>
              <p:cNvSpPr/>
              <p:nvPr/>
            </p:nvSpPr>
            <p:spPr>
              <a:xfrm rot="4430730">
                <a:off x="1100723" y="1069822"/>
                <a:ext cx="2599145" cy="2817071"/>
              </a:xfrm>
              <a:custGeom>
                <a:avLst/>
                <a:gdLst/>
                <a:ahLst/>
                <a:cxnLst/>
                <a:rect l="l" t="t" r="r" b="b"/>
                <a:pathLst>
                  <a:path w="61795" h="56643" extrusionOk="0">
                    <a:moveTo>
                      <a:pt x="34089" y="1"/>
                    </a:moveTo>
                    <a:cubicBezTo>
                      <a:pt x="24362" y="1"/>
                      <a:pt x="14276" y="5165"/>
                      <a:pt x="7721" y="14507"/>
                    </a:cubicBezTo>
                    <a:cubicBezTo>
                      <a:pt x="0" y="25449"/>
                      <a:pt x="0" y="39674"/>
                      <a:pt x="4073" y="47790"/>
                    </a:cubicBezTo>
                    <a:cubicBezTo>
                      <a:pt x="6880" y="53403"/>
                      <a:pt x="15284" y="56643"/>
                      <a:pt x="24467" y="56643"/>
                    </a:cubicBezTo>
                    <a:cubicBezTo>
                      <a:pt x="30700" y="56643"/>
                      <a:pt x="37292" y="55150"/>
                      <a:pt x="42737" y="51893"/>
                    </a:cubicBezTo>
                    <a:cubicBezTo>
                      <a:pt x="56293" y="43839"/>
                      <a:pt x="61795" y="13261"/>
                      <a:pt x="48329" y="4264"/>
                    </a:cubicBezTo>
                    <a:cubicBezTo>
                      <a:pt x="44035" y="1376"/>
                      <a:pt x="39110" y="1"/>
                      <a:pt x="34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9" name="Google Shape;479;p36"/>
              <p:cNvGrpSpPr/>
              <p:nvPr/>
            </p:nvGrpSpPr>
            <p:grpSpPr>
              <a:xfrm>
                <a:off x="1219200" y="1466859"/>
                <a:ext cx="2666926" cy="2057391"/>
                <a:chOff x="1274375" y="976225"/>
                <a:chExt cx="1560975" cy="1217175"/>
              </a:xfrm>
            </p:grpSpPr>
            <p:sp>
              <p:nvSpPr>
                <p:cNvPr id="480" name="Google Shape;480;p36"/>
                <p:cNvSpPr/>
                <p:nvPr/>
              </p:nvSpPr>
              <p:spPr>
                <a:xfrm>
                  <a:off x="1588650" y="976225"/>
                  <a:ext cx="825700" cy="112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8" h="45186" extrusionOk="0">
                      <a:moveTo>
                        <a:pt x="6810" y="786"/>
                      </a:moveTo>
                      <a:cubicBezTo>
                        <a:pt x="7178" y="786"/>
                        <a:pt x="7412" y="1062"/>
                        <a:pt x="7710" y="1187"/>
                      </a:cubicBezTo>
                      <a:cubicBezTo>
                        <a:pt x="8092" y="1297"/>
                        <a:pt x="8629" y="1610"/>
                        <a:pt x="9322" y="1610"/>
                      </a:cubicBezTo>
                      <a:cubicBezTo>
                        <a:pt x="9376" y="1610"/>
                        <a:pt x="9432" y="1608"/>
                        <a:pt x="9488" y="1604"/>
                      </a:cubicBezTo>
                      <a:cubicBezTo>
                        <a:pt x="9535" y="1597"/>
                        <a:pt x="9575" y="1593"/>
                        <a:pt x="9610" y="1593"/>
                      </a:cubicBezTo>
                      <a:cubicBezTo>
                        <a:pt x="10110" y="1593"/>
                        <a:pt x="9473" y="2362"/>
                        <a:pt x="9251" y="3027"/>
                      </a:cubicBezTo>
                      <a:cubicBezTo>
                        <a:pt x="9198" y="3237"/>
                        <a:pt x="9094" y="3307"/>
                        <a:pt x="8962" y="3307"/>
                      </a:cubicBezTo>
                      <a:cubicBezTo>
                        <a:pt x="8688" y="3307"/>
                        <a:pt x="8290" y="3003"/>
                        <a:pt x="7971" y="3003"/>
                      </a:cubicBezTo>
                      <a:cubicBezTo>
                        <a:pt x="7921" y="3003"/>
                        <a:pt x="7873" y="3010"/>
                        <a:pt x="7828" y="3027"/>
                      </a:cubicBezTo>
                      <a:cubicBezTo>
                        <a:pt x="7785" y="3038"/>
                        <a:pt x="7741" y="3043"/>
                        <a:pt x="7697" y="3043"/>
                      </a:cubicBezTo>
                      <a:cubicBezTo>
                        <a:pt x="7246" y="3043"/>
                        <a:pt x="6707" y="2547"/>
                        <a:pt x="6168" y="2491"/>
                      </a:cubicBezTo>
                      <a:cubicBezTo>
                        <a:pt x="5513" y="2373"/>
                        <a:pt x="5338" y="1486"/>
                        <a:pt x="6286" y="950"/>
                      </a:cubicBezTo>
                      <a:cubicBezTo>
                        <a:pt x="6491" y="831"/>
                        <a:pt x="6662" y="786"/>
                        <a:pt x="6810" y="786"/>
                      </a:cubicBezTo>
                      <a:close/>
                      <a:moveTo>
                        <a:pt x="13399" y="2008"/>
                      </a:moveTo>
                      <a:cubicBezTo>
                        <a:pt x="13792" y="2008"/>
                        <a:pt x="14223" y="2035"/>
                        <a:pt x="14526" y="2079"/>
                      </a:cubicBezTo>
                      <a:cubicBezTo>
                        <a:pt x="15300" y="2197"/>
                        <a:pt x="15537" y="2610"/>
                        <a:pt x="16011" y="2672"/>
                      </a:cubicBezTo>
                      <a:cubicBezTo>
                        <a:pt x="16486" y="2729"/>
                        <a:pt x="17135" y="3620"/>
                        <a:pt x="17373" y="4033"/>
                      </a:cubicBezTo>
                      <a:cubicBezTo>
                        <a:pt x="17553" y="4451"/>
                        <a:pt x="18559" y="5518"/>
                        <a:pt x="18502" y="5874"/>
                      </a:cubicBezTo>
                      <a:cubicBezTo>
                        <a:pt x="18464" y="6092"/>
                        <a:pt x="18250" y="6309"/>
                        <a:pt x="17967" y="6309"/>
                      </a:cubicBezTo>
                      <a:cubicBezTo>
                        <a:pt x="17787" y="6309"/>
                        <a:pt x="17580" y="6222"/>
                        <a:pt x="17373" y="5992"/>
                      </a:cubicBezTo>
                      <a:cubicBezTo>
                        <a:pt x="17285" y="5894"/>
                        <a:pt x="17218" y="5851"/>
                        <a:pt x="17168" y="5851"/>
                      </a:cubicBezTo>
                      <a:cubicBezTo>
                        <a:pt x="16916" y="5851"/>
                        <a:pt x="17098" y="6949"/>
                        <a:pt x="17197" y="7591"/>
                      </a:cubicBezTo>
                      <a:cubicBezTo>
                        <a:pt x="17261" y="7851"/>
                        <a:pt x="17175" y="7961"/>
                        <a:pt x="17003" y="7961"/>
                      </a:cubicBezTo>
                      <a:cubicBezTo>
                        <a:pt x="16703" y="7961"/>
                        <a:pt x="16143" y="7630"/>
                        <a:pt x="15655" y="7178"/>
                      </a:cubicBezTo>
                      <a:cubicBezTo>
                        <a:pt x="14882" y="6405"/>
                        <a:pt x="14764" y="6286"/>
                        <a:pt x="14171" y="5992"/>
                      </a:cubicBezTo>
                      <a:cubicBezTo>
                        <a:pt x="13521" y="5755"/>
                        <a:pt x="15300" y="5992"/>
                        <a:pt x="15655" y="5518"/>
                      </a:cubicBezTo>
                      <a:cubicBezTo>
                        <a:pt x="16068" y="4982"/>
                        <a:pt x="15357" y="3915"/>
                        <a:pt x="14526" y="3440"/>
                      </a:cubicBezTo>
                      <a:cubicBezTo>
                        <a:pt x="13639" y="2966"/>
                        <a:pt x="13284" y="2672"/>
                        <a:pt x="12572" y="2316"/>
                      </a:cubicBezTo>
                      <a:cubicBezTo>
                        <a:pt x="12157" y="2090"/>
                        <a:pt x="12720" y="2008"/>
                        <a:pt x="13399" y="2008"/>
                      </a:cubicBezTo>
                      <a:close/>
                      <a:moveTo>
                        <a:pt x="10257" y="1"/>
                      </a:moveTo>
                      <a:cubicBezTo>
                        <a:pt x="6581" y="1"/>
                        <a:pt x="3084" y="831"/>
                        <a:pt x="1" y="2373"/>
                      </a:cubicBezTo>
                      <a:cubicBezTo>
                        <a:pt x="1378" y="2373"/>
                        <a:pt x="1620" y="2562"/>
                        <a:pt x="2625" y="2562"/>
                      </a:cubicBezTo>
                      <a:cubicBezTo>
                        <a:pt x="2745" y="2562"/>
                        <a:pt x="2877" y="2559"/>
                        <a:pt x="3023" y="2553"/>
                      </a:cubicBezTo>
                      <a:cubicBezTo>
                        <a:pt x="3119" y="2549"/>
                        <a:pt x="3210" y="2548"/>
                        <a:pt x="3298" y="2548"/>
                      </a:cubicBezTo>
                      <a:cubicBezTo>
                        <a:pt x="4673" y="2548"/>
                        <a:pt x="5081" y="2984"/>
                        <a:pt x="6642" y="3265"/>
                      </a:cubicBezTo>
                      <a:cubicBezTo>
                        <a:pt x="8241" y="3620"/>
                        <a:pt x="8777" y="3620"/>
                        <a:pt x="9607" y="3677"/>
                      </a:cubicBezTo>
                      <a:cubicBezTo>
                        <a:pt x="9638" y="3680"/>
                        <a:pt x="9668" y="3681"/>
                        <a:pt x="9697" y="3681"/>
                      </a:cubicBezTo>
                      <a:cubicBezTo>
                        <a:pt x="10425" y="3681"/>
                        <a:pt x="10288" y="2939"/>
                        <a:pt x="11087" y="2254"/>
                      </a:cubicBezTo>
                      <a:cubicBezTo>
                        <a:pt x="11229" y="2143"/>
                        <a:pt x="11333" y="2094"/>
                        <a:pt x="11408" y="2094"/>
                      </a:cubicBezTo>
                      <a:cubicBezTo>
                        <a:pt x="11771" y="2094"/>
                        <a:pt x="11453" y="3237"/>
                        <a:pt x="11505" y="3976"/>
                      </a:cubicBezTo>
                      <a:cubicBezTo>
                        <a:pt x="11524" y="4286"/>
                        <a:pt x="11617" y="4408"/>
                        <a:pt x="11765" y="4408"/>
                      </a:cubicBezTo>
                      <a:cubicBezTo>
                        <a:pt x="12040" y="4408"/>
                        <a:pt x="12506" y="3985"/>
                        <a:pt x="13046" y="3559"/>
                      </a:cubicBezTo>
                      <a:cubicBezTo>
                        <a:pt x="13208" y="3429"/>
                        <a:pt x="13336" y="3374"/>
                        <a:pt x="13435" y="3374"/>
                      </a:cubicBezTo>
                      <a:cubicBezTo>
                        <a:pt x="13874" y="3374"/>
                        <a:pt x="13707" y="4475"/>
                        <a:pt x="13222" y="4863"/>
                      </a:cubicBezTo>
                      <a:cubicBezTo>
                        <a:pt x="12572" y="5338"/>
                        <a:pt x="12985" y="5575"/>
                        <a:pt x="12928" y="6286"/>
                      </a:cubicBezTo>
                      <a:cubicBezTo>
                        <a:pt x="12901" y="6573"/>
                        <a:pt x="12715" y="6712"/>
                        <a:pt x="12476" y="6712"/>
                      </a:cubicBezTo>
                      <a:cubicBezTo>
                        <a:pt x="12168" y="6712"/>
                        <a:pt x="11771" y="6484"/>
                        <a:pt x="11505" y="6049"/>
                      </a:cubicBezTo>
                      <a:cubicBezTo>
                        <a:pt x="11400" y="5892"/>
                        <a:pt x="11295" y="5827"/>
                        <a:pt x="11184" y="5827"/>
                      </a:cubicBezTo>
                      <a:cubicBezTo>
                        <a:pt x="10794" y="5827"/>
                        <a:pt x="10332" y="6628"/>
                        <a:pt x="9545" y="6998"/>
                      </a:cubicBezTo>
                      <a:cubicBezTo>
                        <a:pt x="8540" y="7472"/>
                        <a:pt x="8303" y="8421"/>
                        <a:pt x="9133" y="8895"/>
                      </a:cubicBezTo>
                      <a:cubicBezTo>
                        <a:pt x="9963" y="9370"/>
                        <a:pt x="10556" y="9787"/>
                        <a:pt x="11030" y="10617"/>
                      </a:cubicBezTo>
                      <a:cubicBezTo>
                        <a:pt x="11398" y="11260"/>
                        <a:pt x="11765" y="12188"/>
                        <a:pt x="11912" y="12188"/>
                      </a:cubicBezTo>
                      <a:cubicBezTo>
                        <a:pt x="11955" y="12188"/>
                        <a:pt x="11979" y="12109"/>
                        <a:pt x="11979" y="11922"/>
                      </a:cubicBezTo>
                      <a:cubicBezTo>
                        <a:pt x="11979" y="11092"/>
                        <a:pt x="12572" y="10143"/>
                        <a:pt x="13222" y="9251"/>
                      </a:cubicBezTo>
                      <a:cubicBezTo>
                        <a:pt x="13815" y="8364"/>
                        <a:pt x="13284" y="8184"/>
                        <a:pt x="13340" y="7060"/>
                      </a:cubicBezTo>
                      <a:cubicBezTo>
                        <a:pt x="13359" y="6745"/>
                        <a:pt x="13495" y="6611"/>
                        <a:pt x="13696" y="6611"/>
                      </a:cubicBezTo>
                      <a:cubicBezTo>
                        <a:pt x="14179" y="6611"/>
                        <a:pt x="15035" y="7382"/>
                        <a:pt x="15537" y="8302"/>
                      </a:cubicBezTo>
                      <a:cubicBezTo>
                        <a:pt x="15878" y="8987"/>
                        <a:pt x="16138" y="9232"/>
                        <a:pt x="16369" y="9232"/>
                      </a:cubicBezTo>
                      <a:cubicBezTo>
                        <a:pt x="16577" y="9232"/>
                        <a:pt x="16762" y="9032"/>
                        <a:pt x="16960" y="8777"/>
                      </a:cubicBezTo>
                      <a:cubicBezTo>
                        <a:pt x="17008" y="8715"/>
                        <a:pt x="17052" y="8686"/>
                        <a:pt x="17092" y="8686"/>
                      </a:cubicBezTo>
                      <a:cubicBezTo>
                        <a:pt x="17395" y="8686"/>
                        <a:pt x="17510" y="10283"/>
                        <a:pt x="18084" y="10912"/>
                      </a:cubicBezTo>
                      <a:cubicBezTo>
                        <a:pt x="18796" y="11566"/>
                        <a:pt x="19332" y="11803"/>
                        <a:pt x="19332" y="12752"/>
                      </a:cubicBezTo>
                      <a:cubicBezTo>
                        <a:pt x="19332" y="13701"/>
                        <a:pt x="19863" y="14469"/>
                        <a:pt x="19389" y="15181"/>
                      </a:cubicBezTo>
                      <a:cubicBezTo>
                        <a:pt x="19306" y="15295"/>
                        <a:pt x="19213" y="15346"/>
                        <a:pt x="19115" y="15346"/>
                      </a:cubicBezTo>
                      <a:cubicBezTo>
                        <a:pt x="18651" y="15346"/>
                        <a:pt x="18084" y="14195"/>
                        <a:pt x="18084" y="13165"/>
                      </a:cubicBezTo>
                      <a:cubicBezTo>
                        <a:pt x="18084" y="12766"/>
                        <a:pt x="17951" y="12617"/>
                        <a:pt x="17760" y="12617"/>
                      </a:cubicBezTo>
                      <a:cubicBezTo>
                        <a:pt x="17325" y="12617"/>
                        <a:pt x="16589" y="13389"/>
                        <a:pt x="16424" y="13758"/>
                      </a:cubicBezTo>
                      <a:cubicBezTo>
                        <a:pt x="16130" y="14294"/>
                        <a:pt x="17079" y="14650"/>
                        <a:pt x="17610" y="15243"/>
                      </a:cubicBezTo>
                      <a:cubicBezTo>
                        <a:pt x="17984" y="15657"/>
                        <a:pt x="17488" y="15752"/>
                        <a:pt x="16831" y="15752"/>
                      </a:cubicBezTo>
                      <a:cubicBezTo>
                        <a:pt x="16548" y="15752"/>
                        <a:pt x="16235" y="15734"/>
                        <a:pt x="15949" y="15717"/>
                      </a:cubicBezTo>
                      <a:cubicBezTo>
                        <a:pt x="15879" y="15712"/>
                        <a:pt x="15813" y="15710"/>
                        <a:pt x="15751" y="15710"/>
                      </a:cubicBezTo>
                      <a:cubicBezTo>
                        <a:pt x="14982" y="15710"/>
                        <a:pt x="14860" y="16064"/>
                        <a:pt x="14588" y="16723"/>
                      </a:cubicBezTo>
                      <a:cubicBezTo>
                        <a:pt x="14232" y="17496"/>
                        <a:pt x="13222" y="17259"/>
                        <a:pt x="12392" y="17614"/>
                      </a:cubicBezTo>
                      <a:cubicBezTo>
                        <a:pt x="11562" y="17970"/>
                        <a:pt x="12036" y="18383"/>
                        <a:pt x="11917" y="19393"/>
                      </a:cubicBezTo>
                      <a:cubicBezTo>
                        <a:pt x="11799" y="20399"/>
                        <a:pt x="9963" y="21054"/>
                        <a:pt x="9664" y="21765"/>
                      </a:cubicBezTo>
                      <a:cubicBezTo>
                        <a:pt x="9443" y="22480"/>
                        <a:pt x="9531" y="23863"/>
                        <a:pt x="9117" y="23863"/>
                      </a:cubicBezTo>
                      <a:cubicBezTo>
                        <a:pt x="9086" y="23863"/>
                        <a:pt x="9051" y="23855"/>
                        <a:pt x="9014" y="23838"/>
                      </a:cubicBezTo>
                      <a:cubicBezTo>
                        <a:pt x="8495" y="23553"/>
                        <a:pt x="8203" y="21817"/>
                        <a:pt x="7753" y="21817"/>
                      </a:cubicBezTo>
                      <a:cubicBezTo>
                        <a:pt x="7739" y="21817"/>
                        <a:pt x="7724" y="21818"/>
                        <a:pt x="7710" y="21822"/>
                      </a:cubicBezTo>
                      <a:cubicBezTo>
                        <a:pt x="7235" y="22002"/>
                        <a:pt x="5931" y="21884"/>
                        <a:pt x="4508" y="22240"/>
                      </a:cubicBezTo>
                      <a:cubicBezTo>
                        <a:pt x="3084" y="22595"/>
                        <a:pt x="3141" y="24374"/>
                        <a:pt x="3379" y="25499"/>
                      </a:cubicBezTo>
                      <a:cubicBezTo>
                        <a:pt x="3479" y="26158"/>
                        <a:pt x="3871" y="26397"/>
                        <a:pt x="4281" y="26397"/>
                      </a:cubicBezTo>
                      <a:cubicBezTo>
                        <a:pt x="4609" y="26397"/>
                        <a:pt x="4947" y="26245"/>
                        <a:pt x="5157" y="26035"/>
                      </a:cubicBezTo>
                      <a:cubicBezTo>
                        <a:pt x="5458" y="25695"/>
                        <a:pt x="6090" y="25428"/>
                        <a:pt x="6470" y="25428"/>
                      </a:cubicBezTo>
                      <a:cubicBezTo>
                        <a:pt x="6690" y="25428"/>
                        <a:pt x="6825" y="25518"/>
                        <a:pt x="6761" y="25736"/>
                      </a:cubicBezTo>
                      <a:cubicBezTo>
                        <a:pt x="6549" y="26213"/>
                        <a:pt x="6432" y="27396"/>
                        <a:pt x="7081" y="27396"/>
                      </a:cubicBezTo>
                      <a:cubicBezTo>
                        <a:pt x="7160" y="27396"/>
                        <a:pt x="7250" y="27378"/>
                        <a:pt x="7354" y="27339"/>
                      </a:cubicBezTo>
                      <a:cubicBezTo>
                        <a:pt x="7460" y="27299"/>
                        <a:pt x="7555" y="27281"/>
                        <a:pt x="7639" y="27281"/>
                      </a:cubicBezTo>
                      <a:cubicBezTo>
                        <a:pt x="8303" y="27281"/>
                        <a:pt x="8303" y="28425"/>
                        <a:pt x="8303" y="29056"/>
                      </a:cubicBezTo>
                      <a:cubicBezTo>
                        <a:pt x="8303" y="29593"/>
                        <a:pt x="9057" y="29728"/>
                        <a:pt x="9787" y="29728"/>
                      </a:cubicBezTo>
                      <a:cubicBezTo>
                        <a:pt x="9947" y="29728"/>
                        <a:pt x="10107" y="29721"/>
                        <a:pt x="10257" y="29711"/>
                      </a:cubicBezTo>
                      <a:cubicBezTo>
                        <a:pt x="11149" y="29649"/>
                        <a:pt x="11623" y="28999"/>
                        <a:pt x="12453" y="28938"/>
                      </a:cubicBezTo>
                      <a:cubicBezTo>
                        <a:pt x="12563" y="28922"/>
                        <a:pt x="12684" y="28915"/>
                        <a:pt x="12812" y="28915"/>
                      </a:cubicBezTo>
                      <a:cubicBezTo>
                        <a:pt x="13645" y="28915"/>
                        <a:pt x="14777" y="29230"/>
                        <a:pt x="15238" y="29592"/>
                      </a:cubicBezTo>
                      <a:cubicBezTo>
                        <a:pt x="15774" y="30005"/>
                        <a:pt x="16960" y="30598"/>
                        <a:pt x="18559" y="31134"/>
                      </a:cubicBezTo>
                      <a:cubicBezTo>
                        <a:pt x="20182" y="31714"/>
                        <a:pt x="19765" y="32915"/>
                        <a:pt x="20189" y="32915"/>
                      </a:cubicBezTo>
                      <a:cubicBezTo>
                        <a:pt x="20198" y="32915"/>
                        <a:pt x="20208" y="32914"/>
                        <a:pt x="20219" y="32913"/>
                      </a:cubicBezTo>
                      <a:cubicBezTo>
                        <a:pt x="20242" y="32910"/>
                        <a:pt x="20268" y="32909"/>
                        <a:pt x="20299" y="32909"/>
                      </a:cubicBezTo>
                      <a:cubicBezTo>
                        <a:pt x="20911" y="32909"/>
                        <a:pt x="23053" y="33487"/>
                        <a:pt x="23957" y="34336"/>
                      </a:cubicBezTo>
                      <a:cubicBezTo>
                        <a:pt x="24906" y="35223"/>
                        <a:pt x="23540" y="35285"/>
                        <a:pt x="23008" y="36945"/>
                      </a:cubicBezTo>
                      <a:cubicBezTo>
                        <a:pt x="22472" y="38544"/>
                        <a:pt x="21761" y="38843"/>
                        <a:pt x="20812" y="39199"/>
                      </a:cubicBezTo>
                      <a:cubicBezTo>
                        <a:pt x="19863" y="39493"/>
                        <a:pt x="19213" y="39848"/>
                        <a:pt x="18976" y="40797"/>
                      </a:cubicBezTo>
                      <a:cubicBezTo>
                        <a:pt x="18796" y="41746"/>
                        <a:pt x="17079" y="42220"/>
                        <a:pt x="16841" y="42756"/>
                      </a:cubicBezTo>
                      <a:cubicBezTo>
                        <a:pt x="16542" y="43349"/>
                        <a:pt x="14825" y="44298"/>
                        <a:pt x="14526" y="44535"/>
                      </a:cubicBezTo>
                      <a:cubicBezTo>
                        <a:pt x="14408" y="44592"/>
                        <a:pt x="14351" y="44891"/>
                        <a:pt x="14289" y="45185"/>
                      </a:cubicBezTo>
                      <a:cubicBezTo>
                        <a:pt x="24963" y="43288"/>
                        <a:pt x="33027" y="33980"/>
                        <a:pt x="33027" y="22771"/>
                      </a:cubicBezTo>
                      <a:cubicBezTo>
                        <a:pt x="33027" y="16485"/>
                        <a:pt x="30480" y="10736"/>
                        <a:pt x="26329" y="6642"/>
                      </a:cubicBezTo>
                      <a:lnTo>
                        <a:pt x="26329" y="6642"/>
                      </a:lnTo>
                      <a:cubicBezTo>
                        <a:pt x="26386" y="6879"/>
                        <a:pt x="26386" y="7060"/>
                        <a:pt x="26329" y="7178"/>
                      </a:cubicBezTo>
                      <a:cubicBezTo>
                        <a:pt x="26210" y="7591"/>
                        <a:pt x="25437" y="7297"/>
                        <a:pt x="24550" y="7828"/>
                      </a:cubicBezTo>
                      <a:cubicBezTo>
                        <a:pt x="23658" y="8364"/>
                        <a:pt x="23127" y="8839"/>
                        <a:pt x="23127" y="9488"/>
                      </a:cubicBezTo>
                      <a:cubicBezTo>
                        <a:pt x="23127" y="9639"/>
                        <a:pt x="23065" y="9702"/>
                        <a:pt x="22963" y="9702"/>
                      </a:cubicBezTo>
                      <a:cubicBezTo>
                        <a:pt x="22663" y="9702"/>
                        <a:pt x="22012" y="9162"/>
                        <a:pt x="21523" y="8720"/>
                      </a:cubicBezTo>
                      <a:cubicBezTo>
                        <a:pt x="20812" y="8127"/>
                        <a:pt x="20693" y="5992"/>
                        <a:pt x="20399" y="4863"/>
                      </a:cubicBezTo>
                      <a:cubicBezTo>
                        <a:pt x="20162" y="3677"/>
                        <a:pt x="20337" y="3084"/>
                        <a:pt x="19688" y="2610"/>
                      </a:cubicBezTo>
                      <a:cubicBezTo>
                        <a:pt x="18976" y="2136"/>
                        <a:pt x="17671" y="2672"/>
                        <a:pt x="17790" y="1898"/>
                      </a:cubicBezTo>
                      <a:cubicBezTo>
                        <a:pt x="17790" y="1723"/>
                        <a:pt x="17790" y="1486"/>
                        <a:pt x="17847" y="1305"/>
                      </a:cubicBezTo>
                      <a:cubicBezTo>
                        <a:pt x="17553" y="1187"/>
                        <a:pt x="17254" y="1068"/>
                        <a:pt x="16898" y="1011"/>
                      </a:cubicBezTo>
                      <a:cubicBezTo>
                        <a:pt x="16661" y="1249"/>
                        <a:pt x="16248" y="1486"/>
                        <a:pt x="16011" y="1604"/>
                      </a:cubicBezTo>
                      <a:cubicBezTo>
                        <a:pt x="15883" y="1652"/>
                        <a:pt x="15760" y="1678"/>
                        <a:pt x="15638" y="1678"/>
                      </a:cubicBezTo>
                      <a:cubicBezTo>
                        <a:pt x="15308" y="1678"/>
                        <a:pt x="14992" y="1486"/>
                        <a:pt x="14645" y="1011"/>
                      </a:cubicBezTo>
                      <a:cubicBezTo>
                        <a:pt x="14501" y="832"/>
                        <a:pt x="14336" y="761"/>
                        <a:pt x="14150" y="761"/>
                      </a:cubicBezTo>
                      <a:cubicBezTo>
                        <a:pt x="13724" y="761"/>
                        <a:pt x="13190" y="1136"/>
                        <a:pt x="12572" y="1424"/>
                      </a:cubicBezTo>
                      <a:cubicBezTo>
                        <a:pt x="12335" y="1543"/>
                        <a:pt x="12156" y="1594"/>
                        <a:pt x="12028" y="1594"/>
                      </a:cubicBezTo>
                      <a:cubicBezTo>
                        <a:pt x="11708" y="1594"/>
                        <a:pt x="11707" y="1273"/>
                        <a:pt x="11917" y="893"/>
                      </a:cubicBezTo>
                      <a:cubicBezTo>
                        <a:pt x="12098" y="537"/>
                        <a:pt x="12691" y="357"/>
                        <a:pt x="13340" y="181"/>
                      </a:cubicBezTo>
                      <a:cubicBezTo>
                        <a:pt x="12691" y="120"/>
                        <a:pt x="11979" y="63"/>
                        <a:pt x="11324" y="1"/>
                      </a:cubicBezTo>
                      <a:lnTo>
                        <a:pt x="11324" y="1"/>
                      </a:lnTo>
                      <a:cubicBezTo>
                        <a:pt x="11386" y="120"/>
                        <a:pt x="11386" y="300"/>
                        <a:pt x="11324" y="475"/>
                      </a:cubicBezTo>
                      <a:cubicBezTo>
                        <a:pt x="11087" y="1130"/>
                        <a:pt x="10494" y="1187"/>
                        <a:pt x="9545" y="1187"/>
                      </a:cubicBezTo>
                      <a:cubicBezTo>
                        <a:pt x="8597" y="1187"/>
                        <a:pt x="8715" y="475"/>
                        <a:pt x="8952" y="238"/>
                      </a:cubicBezTo>
                      <a:cubicBezTo>
                        <a:pt x="9057" y="98"/>
                        <a:pt x="9157" y="57"/>
                        <a:pt x="9264" y="57"/>
                      </a:cubicBezTo>
                      <a:cubicBezTo>
                        <a:pt x="9423" y="57"/>
                        <a:pt x="9597" y="148"/>
                        <a:pt x="9825" y="148"/>
                      </a:cubicBezTo>
                      <a:cubicBezTo>
                        <a:pt x="9966" y="148"/>
                        <a:pt x="10127" y="113"/>
                        <a:pt x="103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6"/>
                <p:cNvSpPr/>
                <p:nvPr/>
              </p:nvSpPr>
              <p:spPr>
                <a:xfrm>
                  <a:off x="1274375" y="1161525"/>
                  <a:ext cx="655275" cy="9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11" h="38129" extrusionOk="0">
                      <a:moveTo>
                        <a:pt x="7973" y="1"/>
                      </a:moveTo>
                      <a:cubicBezTo>
                        <a:pt x="6980" y="1"/>
                        <a:pt x="6666" y="966"/>
                        <a:pt x="5575" y="1427"/>
                      </a:cubicBezTo>
                      <a:cubicBezTo>
                        <a:pt x="5425" y="1488"/>
                        <a:pt x="5315" y="1516"/>
                        <a:pt x="5237" y="1516"/>
                      </a:cubicBezTo>
                      <a:cubicBezTo>
                        <a:pt x="4945" y="1516"/>
                        <a:pt x="5114" y="1122"/>
                        <a:pt x="5395" y="653"/>
                      </a:cubicBezTo>
                      <a:lnTo>
                        <a:pt x="5395" y="653"/>
                      </a:lnTo>
                      <a:cubicBezTo>
                        <a:pt x="2074" y="4629"/>
                        <a:pt x="1" y="9785"/>
                        <a:pt x="1" y="15359"/>
                      </a:cubicBezTo>
                      <a:cubicBezTo>
                        <a:pt x="1" y="27930"/>
                        <a:pt x="10257" y="38129"/>
                        <a:pt x="22828" y="38129"/>
                      </a:cubicBezTo>
                      <a:cubicBezTo>
                        <a:pt x="23483" y="38129"/>
                        <a:pt x="24133" y="38129"/>
                        <a:pt x="24787" y="38072"/>
                      </a:cubicBezTo>
                      <a:cubicBezTo>
                        <a:pt x="24251" y="37062"/>
                        <a:pt x="25380" y="34927"/>
                        <a:pt x="25793" y="33622"/>
                      </a:cubicBezTo>
                      <a:cubicBezTo>
                        <a:pt x="26210" y="32199"/>
                        <a:pt x="25380" y="31369"/>
                        <a:pt x="24370" y="31075"/>
                      </a:cubicBezTo>
                      <a:cubicBezTo>
                        <a:pt x="23302" y="30838"/>
                        <a:pt x="22652" y="29059"/>
                        <a:pt x="21998" y="27873"/>
                      </a:cubicBezTo>
                      <a:cubicBezTo>
                        <a:pt x="21286" y="26744"/>
                        <a:pt x="22059" y="25857"/>
                        <a:pt x="22771" y="24609"/>
                      </a:cubicBezTo>
                      <a:cubicBezTo>
                        <a:pt x="23411" y="23621"/>
                        <a:pt x="23149" y="23127"/>
                        <a:pt x="22322" y="23127"/>
                      </a:cubicBezTo>
                      <a:cubicBezTo>
                        <a:pt x="22157" y="23127"/>
                        <a:pt x="21969" y="23147"/>
                        <a:pt x="21761" y="23186"/>
                      </a:cubicBezTo>
                      <a:cubicBezTo>
                        <a:pt x="21603" y="23224"/>
                        <a:pt x="21469" y="23241"/>
                        <a:pt x="21354" y="23241"/>
                      </a:cubicBezTo>
                      <a:cubicBezTo>
                        <a:pt x="20566" y="23241"/>
                        <a:pt x="20687" y="22444"/>
                        <a:pt x="20219" y="22237"/>
                      </a:cubicBezTo>
                      <a:cubicBezTo>
                        <a:pt x="19688" y="22062"/>
                        <a:pt x="18084" y="21232"/>
                        <a:pt x="17197" y="20402"/>
                      </a:cubicBezTo>
                      <a:cubicBezTo>
                        <a:pt x="16305" y="19571"/>
                        <a:pt x="16068" y="20402"/>
                        <a:pt x="13995" y="19510"/>
                      </a:cubicBezTo>
                      <a:cubicBezTo>
                        <a:pt x="11979" y="18623"/>
                        <a:pt x="13165" y="18087"/>
                        <a:pt x="12866" y="16725"/>
                      </a:cubicBezTo>
                      <a:cubicBezTo>
                        <a:pt x="12607" y="15522"/>
                        <a:pt x="11516" y="14090"/>
                        <a:pt x="11179" y="14090"/>
                      </a:cubicBezTo>
                      <a:cubicBezTo>
                        <a:pt x="11133" y="14090"/>
                        <a:pt x="11101" y="14116"/>
                        <a:pt x="11087" y="14173"/>
                      </a:cubicBezTo>
                      <a:cubicBezTo>
                        <a:pt x="10979" y="14605"/>
                        <a:pt x="11955" y="17158"/>
                        <a:pt x="11636" y="17158"/>
                      </a:cubicBezTo>
                      <a:cubicBezTo>
                        <a:pt x="11605" y="17158"/>
                        <a:pt x="11562" y="17133"/>
                        <a:pt x="11505" y="17081"/>
                      </a:cubicBezTo>
                      <a:cubicBezTo>
                        <a:pt x="10850" y="16488"/>
                        <a:pt x="9607" y="13461"/>
                        <a:pt x="9071" y="12100"/>
                      </a:cubicBezTo>
                      <a:cubicBezTo>
                        <a:pt x="8540" y="10734"/>
                        <a:pt x="9133" y="8836"/>
                        <a:pt x="9251" y="8125"/>
                      </a:cubicBezTo>
                      <a:cubicBezTo>
                        <a:pt x="9370" y="7356"/>
                        <a:pt x="9844" y="5933"/>
                        <a:pt x="9545" y="4747"/>
                      </a:cubicBezTo>
                      <a:cubicBezTo>
                        <a:pt x="9190" y="3618"/>
                        <a:pt x="9607" y="3561"/>
                        <a:pt x="10319" y="2314"/>
                      </a:cubicBezTo>
                      <a:cubicBezTo>
                        <a:pt x="11087" y="1128"/>
                        <a:pt x="9071" y="60"/>
                        <a:pt x="8065" y="3"/>
                      </a:cubicBezTo>
                      <a:cubicBezTo>
                        <a:pt x="8034" y="2"/>
                        <a:pt x="8003" y="1"/>
                        <a:pt x="79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6"/>
                <p:cNvSpPr/>
                <p:nvPr/>
              </p:nvSpPr>
              <p:spPr>
                <a:xfrm>
                  <a:off x="1722075" y="995850"/>
                  <a:ext cx="119325" cy="6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3" extrusionOk="0">
                      <a:moveTo>
                        <a:pt x="1473" y="1"/>
                      </a:moveTo>
                      <a:cubicBezTo>
                        <a:pt x="1325" y="1"/>
                        <a:pt x="1154" y="46"/>
                        <a:pt x="949" y="165"/>
                      </a:cubicBezTo>
                      <a:cubicBezTo>
                        <a:pt x="1" y="701"/>
                        <a:pt x="176" y="1588"/>
                        <a:pt x="831" y="1706"/>
                      </a:cubicBezTo>
                      <a:cubicBezTo>
                        <a:pt x="1370" y="1762"/>
                        <a:pt x="1909" y="2258"/>
                        <a:pt x="2360" y="2258"/>
                      </a:cubicBezTo>
                      <a:cubicBezTo>
                        <a:pt x="2404" y="2258"/>
                        <a:pt x="2448" y="2253"/>
                        <a:pt x="2491" y="2242"/>
                      </a:cubicBezTo>
                      <a:cubicBezTo>
                        <a:pt x="2536" y="2225"/>
                        <a:pt x="2584" y="2218"/>
                        <a:pt x="2634" y="2218"/>
                      </a:cubicBezTo>
                      <a:cubicBezTo>
                        <a:pt x="2953" y="2218"/>
                        <a:pt x="3351" y="2522"/>
                        <a:pt x="3625" y="2522"/>
                      </a:cubicBezTo>
                      <a:cubicBezTo>
                        <a:pt x="3757" y="2522"/>
                        <a:pt x="3861" y="2452"/>
                        <a:pt x="3914" y="2242"/>
                      </a:cubicBezTo>
                      <a:cubicBezTo>
                        <a:pt x="4136" y="1577"/>
                        <a:pt x="4773" y="808"/>
                        <a:pt x="4273" y="808"/>
                      </a:cubicBezTo>
                      <a:cubicBezTo>
                        <a:pt x="4238" y="808"/>
                        <a:pt x="4198" y="812"/>
                        <a:pt x="4151" y="819"/>
                      </a:cubicBezTo>
                      <a:cubicBezTo>
                        <a:pt x="4095" y="823"/>
                        <a:pt x="4039" y="825"/>
                        <a:pt x="3985" y="825"/>
                      </a:cubicBezTo>
                      <a:cubicBezTo>
                        <a:pt x="3292" y="825"/>
                        <a:pt x="2755" y="512"/>
                        <a:pt x="2373" y="402"/>
                      </a:cubicBezTo>
                      <a:cubicBezTo>
                        <a:pt x="2075" y="277"/>
                        <a:pt x="1841" y="1"/>
                        <a:pt x="14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6"/>
                <p:cNvSpPr/>
                <p:nvPr/>
              </p:nvSpPr>
              <p:spPr>
                <a:xfrm>
                  <a:off x="1803550" y="976225"/>
                  <a:ext cx="69750" cy="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0" h="1187" extrusionOk="0">
                      <a:moveTo>
                        <a:pt x="1723" y="1"/>
                      </a:moveTo>
                      <a:cubicBezTo>
                        <a:pt x="1531" y="113"/>
                        <a:pt x="1370" y="148"/>
                        <a:pt x="1229" y="148"/>
                      </a:cubicBezTo>
                      <a:cubicBezTo>
                        <a:pt x="1001" y="148"/>
                        <a:pt x="827" y="57"/>
                        <a:pt x="668" y="57"/>
                      </a:cubicBezTo>
                      <a:cubicBezTo>
                        <a:pt x="561" y="57"/>
                        <a:pt x="461" y="98"/>
                        <a:pt x="356" y="238"/>
                      </a:cubicBezTo>
                      <a:cubicBezTo>
                        <a:pt x="119" y="475"/>
                        <a:pt x="1" y="1187"/>
                        <a:pt x="949" y="1187"/>
                      </a:cubicBezTo>
                      <a:cubicBezTo>
                        <a:pt x="1898" y="1187"/>
                        <a:pt x="2491" y="1130"/>
                        <a:pt x="2728" y="475"/>
                      </a:cubicBezTo>
                      <a:cubicBezTo>
                        <a:pt x="2790" y="300"/>
                        <a:pt x="2790" y="120"/>
                        <a:pt x="27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6"/>
                <p:cNvSpPr/>
                <p:nvPr/>
              </p:nvSpPr>
              <p:spPr>
                <a:xfrm>
                  <a:off x="1881325" y="980750"/>
                  <a:ext cx="129800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2" h="1497" extrusionOk="0">
                      <a:moveTo>
                        <a:pt x="1633" y="0"/>
                      </a:moveTo>
                      <a:cubicBezTo>
                        <a:pt x="984" y="176"/>
                        <a:pt x="391" y="356"/>
                        <a:pt x="210" y="712"/>
                      </a:cubicBezTo>
                      <a:cubicBezTo>
                        <a:pt x="0" y="1092"/>
                        <a:pt x="1" y="1413"/>
                        <a:pt x="321" y="1413"/>
                      </a:cubicBezTo>
                      <a:cubicBezTo>
                        <a:pt x="449" y="1413"/>
                        <a:pt x="628" y="1362"/>
                        <a:pt x="865" y="1243"/>
                      </a:cubicBezTo>
                      <a:cubicBezTo>
                        <a:pt x="1483" y="955"/>
                        <a:pt x="2017" y="580"/>
                        <a:pt x="2443" y="580"/>
                      </a:cubicBezTo>
                      <a:cubicBezTo>
                        <a:pt x="2629" y="580"/>
                        <a:pt x="2794" y="651"/>
                        <a:pt x="2938" y="830"/>
                      </a:cubicBezTo>
                      <a:cubicBezTo>
                        <a:pt x="3285" y="1305"/>
                        <a:pt x="3601" y="1497"/>
                        <a:pt x="3931" y="1497"/>
                      </a:cubicBezTo>
                      <a:cubicBezTo>
                        <a:pt x="4053" y="1497"/>
                        <a:pt x="4176" y="1471"/>
                        <a:pt x="4304" y="1423"/>
                      </a:cubicBezTo>
                      <a:cubicBezTo>
                        <a:pt x="4541" y="1305"/>
                        <a:pt x="4954" y="1068"/>
                        <a:pt x="5191" y="830"/>
                      </a:cubicBezTo>
                      <a:cubicBezTo>
                        <a:pt x="4067" y="475"/>
                        <a:pt x="2819" y="176"/>
                        <a:pt x="16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6"/>
                <p:cNvSpPr/>
                <p:nvPr/>
              </p:nvSpPr>
              <p:spPr>
                <a:xfrm>
                  <a:off x="1398000" y="1028575"/>
                  <a:ext cx="813300" cy="108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32" h="43390" extrusionOk="0">
                      <a:moveTo>
                        <a:pt x="19034" y="0"/>
                      </a:moveTo>
                      <a:cubicBezTo>
                        <a:pt x="18959" y="0"/>
                        <a:pt x="18855" y="49"/>
                        <a:pt x="18713" y="160"/>
                      </a:cubicBezTo>
                      <a:cubicBezTo>
                        <a:pt x="17914" y="845"/>
                        <a:pt x="18051" y="1587"/>
                        <a:pt x="17323" y="1587"/>
                      </a:cubicBezTo>
                      <a:cubicBezTo>
                        <a:pt x="17294" y="1587"/>
                        <a:pt x="17264" y="1586"/>
                        <a:pt x="17233" y="1583"/>
                      </a:cubicBezTo>
                      <a:cubicBezTo>
                        <a:pt x="16403" y="1526"/>
                        <a:pt x="15867" y="1526"/>
                        <a:pt x="14268" y="1171"/>
                      </a:cubicBezTo>
                      <a:cubicBezTo>
                        <a:pt x="12707" y="890"/>
                        <a:pt x="12299" y="454"/>
                        <a:pt x="10924" y="454"/>
                      </a:cubicBezTo>
                      <a:cubicBezTo>
                        <a:pt x="10836" y="454"/>
                        <a:pt x="10745" y="455"/>
                        <a:pt x="10649" y="459"/>
                      </a:cubicBezTo>
                      <a:cubicBezTo>
                        <a:pt x="10503" y="465"/>
                        <a:pt x="10371" y="468"/>
                        <a:pt x="10251" y="468"/>
                      </a:cubicBezTo>
                      <a:cubicBezTo>
                        <a:pt x="9246" y="468"/>
                        <a:pt x="9004" y="279"/>
                        <a:pt x="7627" y="279"/>
                      </a:cubicBezTo>
                      <a:cubicBezTo>
                        <a:pt x="4899" y="1702"/>
                        <a:pt x="2409" y="3661"/>
                        <a:pt x="450" y="5971"/>
                      </a:cubicBezTo>
                      <a:cubicBezTo>
                        <a:pt x="169" y="6440"/>
                        <a:pt x="0" y="6834"/>
                        <a:pt x="292" y="6834"/>
                      </a:cubicBezTo>
                      <a:cubicBezTo>
                        <a:pt x="370" y="6834"/>
                        <a:pt x="480" y="6806"/>
                        <a:pt x="630" y="6745"/>
                      </a:cubicBezTo>
                      <a:cubicBezTo>
                        <a:pt x="1721" y="6284"/>
                        <a:pt x="2035" y="5319"/>
                        <a:pt x="3028" y="5319"/>
                      </a:cubicBezTo>
                      <a:cubicBezTo>
                        <a:pt x="3058" y="5319"/>
                        <a:pt x="3089" y="5320"/>
                        <a:pt x="3120" y="5321"/>
                      </a:cubicBezTo>
                      <a:cubicBezTo>
                        <a:pt x="4126" y="5378"/>
                        <a:pt x="6142" y="6446"/>
                        <a:pt x="5374" y="7632"/>
                      </a:cubicBezTo>
                      <a:cubicBezTo>
                        <a:pt x="4662" y="8879"/>
                        <a:pt x="4245" y="8936"/>
                        <a:pt x="4600" y="10065"/>
                      </a:cubicBezTo>
                      <a:cubicBezTo>
                        <a:pt x="4899" y="11251"/>
                        <a:pt x="4425" y="12674"/>
                        <a:pt x="4306" y="13443"/>
                      </a:cubicBezTo>
                      <a:cubicBezTo>
                        <a:pt x="4188" y="14154"/>
                        <a:pt x="3595" y="16052"/>
                        <a:pt x="4126" y="17418"/>
                      </a:cubicBezTo>
                      <a:cubicBezTo>
                        <a:pt x="4662" y="18779"/>
                        <a:pt x="5905" y="21806"/>
                        <a:pt x="6560" y="22399"/>
                      </a:cubicBezTo>
                      <a:cubicBezTo>
                        <a:pt x="6617" y="22451"/>
                        <a:pt x="6660" y="22476"/>
                        <a:pt x="6691" y="22476"/>
                      </a:cubicBezTo>
                      <a:cubicBezTo>
                        <a:pt x="7010" y="22476"/>
                        <a:pt x="6034" y="19923"/>
                        <a:pt x="6142" y="19491"/>
                      </a:cubicBezTo>
                      <a:cubicBezTo>
                        <a:pt x="6156" y="19434"/>
                        <a:pt x="6188" y="19408"/>
                        <a:pt x="6234" y="19408"/>
                      </a:cubicBezTo>
                      <a:cubicBezTo>
                        <a:pt x="6571" y="19408"/>
                        <a:pt x="7662" y="20840"/>
                        <a:pt x="7921" y="22043"/>
                      </a:cubicBezTo>
                      <a:cubicBezTo>
                        <a:pt x="8220" y="23405"/>
                        <a:pt x="7034" y="23941"/>
                        <a:pt x="9050" y="24828"/>
                      </a:cubicBezTo>
                      <a:cubicBezTo>
                        <a:pt x="11123" y="25720"/>
                        <a:pt x="11360" y="24889"/>
                        <a:pt x="12252" y="25720"/>
                      </a:cubicBezTo>
                      <a:cubicBezTo>
                        <a:pt x="13139" y="26550"/>
                        <a:pt x="14743" y="27380"/>
                        <a:pt x="15274" y="27555"/>
                      </a:cubicBezTo>
                      <a:cubicBezTo>
                        <a:pt x="15742" y="27762"/>
                        <a:pt x="15621" y="28559"/>
                        <a:pt x="16409" y="28559"/>
                      </a:cubicBezTo>
                      <a:cubicBezTo>
                        <a:pt x="16524" y="28559"/>
                        <a:pt x="16658" y="28542"/>
                        <a:pt x="16816" y="28504"/>
                      </a:cubicBezTo>
                      <a:cubicBezTo>
                        <a:pt x="17024" y="28465"/>
                        <a:pt x="17212" y="28445"/>
                        <a:pt x="17377" y="28445"/>
                      </a:cubicBezTo>
                      <a:cubicBezTo>
                        <a:pt x="18204" y="28445"/>
                        <a:pt x="18466" y="28939"/>
                        <a:pt x="17826" y="29927"/>
                      </a:cubicBezTo>
                      <a:cubicBezTo>
                        <a:pt x="17114" y="31175"/>
                        <a:pt x="16341" y="32062"/>
                        <a:pt x="17053" y="33191"/>
                      </a:cubicBezTo>
                      <a:cubicBezTo>
                        <a:pt x="17707" y="34377"/>
                        <a:pt x="18357" y="36156"/>
                        <a:pt x="19425" y="36393"/>
                      </a:cubicBezTo>
                      <a:cubicBezTo>
                        <a:pt x="20435" y="36687"/>
                        <a:pt x="21265" y="37517"/>
                        <a:pt x="20848" y="38940"/>
                      </a:cubicBezTo>
                      <a:cubicBezTo>
                        <a:pt x="20435" y="40245"/>
                        <a:pt x="19306" y="42380"/>
                        <a:pt x="19842" y="43390"/>
                      </a:cubicBezTo>
                      <a:cubicBezTo>
                        <a:pt x="20554" y="43328"/>
                        <a:pt x="21204" y="43210"/>
                        <a:pt x="21915" y="43091"/>
                      </a:cubicBezTo>
                      <a:cubicBezTo>
                        <a:pt x="21977" y="42797"/>
                        <a:pt x="22034" y="42498"/>
                        <a:pt x="22152" y="42441"/>
                      </a:cubicBezTo>
                      <a:cubicBezTo>
                        <a:pt x="22451" y="42204"/>
                        <a:pt x="24168" y="41255"/>
                        <a:pt x="24467" y="40662"/>
                      </a:cubicBezTo>
                      <a:cubicBezTo>
                        <a:pt x="24705" y="40126"/>
                        <a:pt x="26422" y="39652"/>
                        <a:pt x="26602" y="38703"/>
                      </a:cubicBezTo>
                      <a:cubicBezTo>
                        <a:pt x="26839" y="37754"/>
                        <a:pt x="27489" y="37399"/>
                        <a:pt x="28438" y="37105"/>
                      </a:cubicBezTo>
                      <a:cubicBezTo>
                        <a:pt x="29387" y="36749"/>
                        <a:pt x="30098" y="36450"/>
                        <a:pt x="30634" y="34851"/>
                      </a:cubicBezTo>
                      <a:cubicBezTo>
                        <a:pt x="31166" y="33191"/>
                        <a:pt x="32532" y="33129"/>
                        <a:pt x="31583" y="32242"/>
                      </a:cubicBezTo>
                      <a:cubicBezTo>
                        <a:pt x="30679" y="31393"/>
                        <a:pt x="28537" y="30815"/>
                        <a:pt x="27925" y="30815"/>
                      </a:cubicBezTo>
                      <a:cubicBezTo>
                        <a:pt x="27894" y="30815"/>
                        <a:pt x="27868" y="30816"/>
                        <a:pt x="27845" y="30819"/>
                      </a:cubicBezTo>
                      <a:cubicBezTo>
                        <a:pt x="27834" y="30820"/>
                        <a:pt x="27824" y="30821"/>
                        <a:pt x="27815" y="30821"/>
                      </a:cubicBezTo>
                      <a:cubicBezTo>
                        <a:pt x="27391" y="30821"/>
                        <a:pt x="27808" y="29620"/>
                        <a:pt x="26185" y="29040"/>
                      </a:cubicBezTo>
                      <a:cubicBezTo>
                        <a:pt x="24586" y="28504"/>
                        <a:pt x="23400" y="27911"/>
                        <a:pt x="22864" y="27498"/>
                      </a:cubicBezTo>
                      <a:cubicBezTo>
                        <a:pt x="22403" y="27136"/>
                        <a:pt x="21271" y="26821"/>
                        <a:pt x="20438" y="26821"/>
                      </a:cubicBezTo>
                      <a:cubicBezTo>
                        <a:pt x="20310" y="26821"/>
                        <a:pt x="20189" y="26828"/>
                        <a:pt x="20079" y="26844"/>
                      </a:cubicBezTo>
                      <a:cubicBezTo>
                        <a:pt x="19249" y="26905"/>
                        <a:pt x="18775" y="27555"/>
                        <a:pt x="17883" y="27617"/>
                      </a:cubicBezTo>
                      <a:cubicBezTo>
                        <a:pt x="17733" y="27627"/>
                        <a:pt x="17573" y="27634"/>
                        <a:pt x="17413" y="27634"/>
                      </a:cubicBezTo>
                      <a:cubicBezTo>
                        <a:pt x="16683" y="27634"/>
                        <a:pt x="15929" y="27499"/>
                        <a:pt x="15929" y="26962"/>
                      </a:cubicBezTo>
                      <a:cubicBezTo>
                        <a:pt x="15929" y="26331"/>
                        <a:pt x="15929" y="25187"/>
                        <a:pt x="15265" y="25187"/>
                      </a:cubicBezTo>
                      <a:cubicBezTo>
                        <a:pt x="15181" y="25187"/>
                        <a:pt x="15086" y="25205"/>
                        <a:pt x="14980" y="25245"/>
                      </a:cubicBezTo>
                      <a:cubicBezTo>
                        <a:pt x="14876" y="25284"/>
                        <a:pt x="14786" y="25302"/>
                        <a:pt x="14707" y="25302"/>
                      </a:cubicBezTo>
                      <a:cubicBezTo>
                        <a:pt x="14058" y="25302"/>
                        <a:pt x="14175" y="24119"/>
                        <a:pt x="14387" y="23642"/>
                      </a:cubicBezTo>
                      <a:cubicBezTo>
                        <a:pt x="14451" y="23424"/>
                        <a:pt x="14316" y="23334"/>
                        <a:pt x="14096" y="23334"/>
                      </a:cubicBezTo>
                      <a:cubicBezTo>
                        <a:pt x="13716" y="23334"/>
                        <a:pt x="13084" y="23601"/>
                        <a:pt x="12783" y="23941"/>
                      </a:cubicBezTo>
                      <a:cubicBezTo>
                        <a:pt x="12573" y="24151"/>
                        <a:pt x="12235" y="24303"/>
                        <a:pt x="11907" y="24303"/>
                      </a:cubicBezTo>
                      <a:cubicBezTo>
                        <a:pt x="11497" y="24303"/>
                        <a:pt x="11105" y="24064"/>
                        <a:pt x="11005" y="23405"/>
                      </a:cubicBezTo>
                      <a:cubicBezTo>
                        <a:pt x="10767" y="22280"/>
                        <a:pt x="10710" y="20501"/>
                        <a:pt x="12134" y="20146"/>
                      </a:cubicBezTo>
                      <a:cubicBezTo>
                        <a:pt x="13557" y="19790"/>
                        <a:pt x="14861" y="19908"/>
                        <a:pt x="15336" y="19728"/>
                      </a:cubicBezTo>
                      <a:cubicBezTo>
                        <a:pt x="15350" y="19724"/>
                        <a:pt x="15365" y="19723"/>
                        <a:pt x="15379" y="19723"/>
                      </a:cubicBezTo>
                      <a:cubicBezTo>
                        <a:pt x="15829" y="19723"/>
                        <a:pt x="16121" y="21459"/>
                        <a:pt x="16640" y="21744"/>
                      </a:cubicBezTo>
                      <a:cubicBezTo>
                        <a:pt x="16677" y="21761"/>
                        <a:pt x="16712" y="21769"/>
                        <a:pt x="16743" y="21769"/>
                      </a:cubicBezTo>
                      <a:cubicBezTo>
                        <a:pt x="17157" y="21769"/>
                        <a:pt x="17069" y="20386"/>
                        <a:pt x="17290" y="19671"/>
                      </a:cubicBezTo>
                      <a:cubicBezTo>
                        <a:pt x="17589" y="18960"/>
                        <a:pt x="19425" y="18305"/>
                        <a:pt x="19543" y="17299"/>
                      </a:cubicBezTo>
                      <a:cubicBezTo>
                        <a:pt x="19662" y="16289"/>
                        <a:pt x="19188" y="15876"/>
                        <a:pt x="20018" y="15520"/>
                      </a:cubicBezTo>
                      <a:cubicBezTo>
                        <a:pt x="20848" y="15165"/>
                        <a:pt x="21858" y="15402"/>
                        <a:pt x="22214" y="14629"/>
                      </a:cubicBezTo>
                      <a:cubicBezTo>
                        <a:pt x="22486" y="13970"/>
                        <a:pt x="22608" y="13616"/>
                        <a:pt x="23377" y="13616"/>
                      </a:cubicBezTo>
                      <a:cubicBezTo>
                        <a:pt x="23439" y="13616"/>
                        <a:pt x="23505" y="13618"/>
                        <a:pt x="23575" y="13623"/>
                      </a:cubicBezTo>
                      <a:cubicBezTo>
                        <a:pt x="23861" y="13640"/>
                        <a:pt x="24174" y="13658"/>
                        <a:pt x="24457" y="13658"/>
                      </a:cubicBezTo>
                      <a:cubicBezTo>
                        <a:pt x="25114" y="13658"/>
                        <a:pt x="25610" y="13563"/>
                        <a:pt x="25236" y="13149"/>
                      </a:cubicBezTo>
                      <a:cubicBezTo>
                        <a:pt x="24705" y="12556"/>
                        <a:pt x="23756" y="12200"/>
                        <a:pt x="24050" y="11664"/>
                      </a:cubicBezTo>
                      <a:cubicBezTo>
                        <a:pt x="24215" y="11295"/>
                        <a:pt x="24951" y="10523"/>
                        <a:pt x="25386" y="10523"/>
                      </a:cubicBezTo>
                      <a:cubicBezTo>
                        <a:pt x="25577" y="10523"/>
                        <a:pt x="25710" y="10672"/>
                        <a:pt x="25710" y="11071"/>
                      </a:cubicBezTo>
                      <a:cubicBezTo>
                        <a:pt x="25710" y="12101"/>
                        <a:pt x="26277" y="13252"/>
                        <a:pt x="26741" y="13252"/>
                      </a:cubicBezTo>
                      <a:cubicBezTo>
                        <a:pt x="26839" y="13252"/>
                        <a:pt x="26932" y="13201"/>
                        <a:pt x="27015" y="13087"/>
                      </a:cubicBezTo>
                      <a:cubicBezTo>
                        <a:pt x="27489" y="12375"/>
                        <a:pt x="26958" y="11607"/>
                        <a:pt x="26958" y="10658"/>
                      </a:cubicBezTo>
                      <a:cubicBezTo>
                        <a:pt x="26958" y="9709"/>
                        <a:pt x="26422" y="9472"/>
                        <a:pt x="25710" y="8818"/>
                      </a:cubicBezTo>
                      <a:cubicBezTo>
                        <a:pt x="25136" y="8189"/>
                        <a:pt x="25021" y="6592"/>
                        <a:pt x="24718" y="6592"/>
                      </a:cubicBezTo>
                      <a:cubicBezTo>
                        <a:pt x="24678" y="6592"/>
                        <a:pt x="24634" y="6621"/>
                        <a:pt x="24586" y="6683"/>
                      </a:cubicBezTo>
                      <a:cubicBezTo>
                        <a:pt x="24388" y="6938"/>
                        <a:pt x="24203" y="7138"/>
                        <a:pt x="23995" y="7138"/>
                      </a:cubicBezTo>
                      <a:cubicBezTo>
                        <a:pt x="23764" y="7138"/>
                        <a:pt x="23504" y="6893"/>
                        <a:pt x="23163" y="6208"/>
                      </a:cubicBezTo>
                      <a:cubicBezTo>
                        <a:pt x="22661" y="5288"/>
                        <a:pt x="21805" y="4517"/>
                        <a:pt x="21322" y="4517"/>
                      </a:cubicBezTo>
                      <a:cubicBezTo>
                        <a:pt x="21121" y="4517"/>
                        <a:pt x="20985" y="4651"/>
                        <a:pt x="20966" y="4966"/>
                      </a:cubicBezTo>
                      <a:cubicBezTo>
                        <a:pt x="20910" y="6090"/>
                        <a:pt x="21441" y="6270"/>
                        <a:pt x="20848" y="7157"/>
                      </a:cubicBezTo>
                      <a:cubicBezTo>
                        <a:pt x="20198" y="8049"/>
                        <a:pt x="19605" y="8998"/>
                        <a:pt x="19605" y="9828"/>
                      </a:cubicBezTo>
                      <a:cubicBezTo>
                        <a:pt x="19605" y="10015"/>
                        <a:pt x="19581" y="10094"/>
                        <a:pt x="19538" y="10094"/>
                      </a:cubicBezTo>
                      <a:cubicBezTo>
                        <a:pt x="19391" y="10094"/>
                        <a:pt x="19024" y="9166"/>
                        <a:pt x="18656" y="8523"/>
                      </a:cubicBezTo>
                      <a:cubicBezTo>
                        <a:pt x="18182" y="7693"/>
                        <a:pt x="17589" y="7276"/>
                        <a:pt x="16759" y="6801"/>
                      </a:cubicBezTo>
                      <a:cubicBezTo>
                        <a:pt x="15929" y="6327"/>
                        <a:pt x="16166" y="5378"/>
                        <a:pt x="17171" y="4904"/>
                      </a:cubicBezTo>
                      <a:cubicBezTo>
                        <a:pt x="17958" y="4534"/>
                        <a:pt x="18420" y="3733"/>
                        <a:pt x="18810" y="3733"/>
                      </a:cubicBezTo>
                      <a:cubicBezTo>
                        <a:pt x="18921" y="3733"/>
                        <a:pt x="19026" y="3798"/>
                        <a:pt x="19131" y="3955"/>
                      </a:cubicBezTo>
                      <a:cubicBezTo>
                        <a:pt x="19397" y="4390"/>
                        <a:pt x="19794" y="4618"/>
                        <a:pt x="20102" y="4618"/>
                      </a:cubicBezTo>
                      <a:cubicBezTo>
                        <a:pt x="20341" y="4618"/>
                        <a:pt x="20527" y="4479"/>
                        <a:pt x="20554" y="4192"/>
                      </a:cubicBezTo>
                      <a:cubicBezTo>
                        <a:pt x="20611" y="3481"/>
                        <a:pt x="20198" y="3244"/>
                        <a:pt x="20848" y="2769"/>
                      </a:cubicBezTo>
                      <a:cubicBezTo>
                        <a:pt x="21333" y="2381"/>
                        <a:pt x="21500" y="1280"/>
                        <a:pt x="21061" y="1280"/>
                      </a:cubicBezTo>
                      <a:cubicBezTo>
                        <a:pt x="20962" y="1280"/>
                        <a:pt x="20834" y="1335"/>
                        <a:pt x="20672" y="1465"/>
                      </a:cubicBezTo>
                      <a:cubicBezTo>
                        <a:pt x="20132" y="1891"/>
                        <a:pt x="19666" y="2314"/>
                        <a:pt x="19391" y="2314"/>
                      </a:cubicBezTo>
                      <a:cubicBezTo>
                        <a:pt x="19243" y="2314"/>
                        <a:pt x="19150" y="2192"/>
                        <a:pt x="19131" y="1882"/>
                      </a:cubicBezTo>
                      <a:cubicBezTo>
                        <a:pt x="19079" y="1143"/>
                        <a:pt x="19397" y="0"/>
                        <a:pt x="190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6"/>
                <p:cNvSpPr/>
                <p:nvPr/>
              </p:nvSpPr>
              <p:spPr>
                <a:xfrm>
                  <a:off x="1892550" y="1026400"/>
                  <a:ext cx="160075" cy="1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5954" extrusionOk="0">
                      <a:moveTo>
                        <a:pt x="1243" y="1"/>
                      </a:moveTo>
                      <a:cubicBezTo>
                        <a:pt x="564" y="1"/>
                        <a:pt x="1" y="83"/>
                        <a:pt x="416" y="309"/>
                      </a:cubicBezTo>
                      <a:cubicBezTo>
                        <a:pt x="1128" y="665"/>
                        <a:pt x="1483" y="959"/>
                        <a:pt x="2370" y="1433"/>
                      </a:cubicBezTo>
                      <a:cubicBezTo>
                        <a:pt x="3201" y="1908"/>
                        <a:pt x="3912" y="2975"/>
                        <a:pt x="3499" y="3511"/>
                      </a:cubicBezTo>
                      <a:cubicBezTo>
                        <a:pt x="3144" y="3985"/>
                        <a:pt x="1365" y="3748"/>
                        <a:pt x="2015" y="3985"/>
                      </a:cubicBezTo>
                      <a:cubicBezTo>
                        <a:pt x="2608" y="4279"/>
                        <a:pt x="2726" y="4398"/>
                        <a:pt x="3499" y="5171"/>
                      </a:cubicBezTo>
                      <a:cubicBezTo>
                        <a:pt x="3987" y="5623"/>
                        <a:pt x="4547" y="5954"/>
                        <a:pt x="4847" y="5954"/>
                      </a:cubicBezTo>
                      <a:cubicBezTo>
                        <a:pt x="5019" y="5954"/>
                        <a:pt x="5105" y="5844"/>
                        <a:pt x="5041" y="5584"/>
                      </a:cubicBezTo>
                      <a:cubicBezTo>
                        <a:pt x="4942" y="4942"/>
                        <a:pt x="4760" y="3844"/>
                        <a:pt x="5012" y="3844"/>
                      </a:cubicBezTo>
                      <a:cubicBezTo>
                        <a:pt x="5062" y="3844"/>
                        <a:pt x="5129" y="3887"/>
                        <a:pt x="5217" y="3985"/>
                      </a:cubicBezTo>
                      <a:cubicBezTo>
                        <a:pt x="5424" y="4215"/>
                        <a:pt x="5631" y="4302"/>
                        <a:pt x="5811" y="4302"/>
                      </a:cubicBezTo>
                      <a:cubicBezTo>
                        <a:pt x="6094" y="4302"/>
                        <a:pt x="6308" y="4085"/>
                        <a:pt x="6346" y="3867"/>
                      </a:cubicBezTo>
                      <a:cubicBezTo>
                        <a:pt x="6403" y="3511"/>
                        <a:pt x="5397" y="2444"/>
                        <a:pt x="5217" y="2026"/>
                      </a:cubicBezTo>
                      <a:cubicBezTo>
                        <a:pt x="4979" y="1613"/>
                        <a:pt x="4330" y="722"/>
                        <a:pt x="3855" y="665"/>
                      </a:cubicBezTo>
                      <a:cubicBezTo>
                        <a:pt x="3381" y="603"/>
                        <a:pt x="3144" y="190"/>
                        <a:pt x="2370" y="72"/>
                      </a:cubicBezTo>
                      <a:cubicBezTo>
                        <a:pt x="2067" y="28"/>
                        <a:pt x="1636" y="1"/>
                        <a:pt x="12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6"/>
                <p:cNvSpPr/>
                <p:nvPr/>
              </p:nvSpPr>
              <p:spPr>
                <a:xfrm>
                  <a:off x="2030425" y="1008850"/>
                  <a:ext cx="217875" cy="20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5" h="8397" extrusionOk="0">
                      <a:moveTo>
                        <a:pt x="176" y="0"/>
                      </a:moveTo>
                      <a:cubicBezTo>
                        <a:pt x="119" y="181"/>
                        <a:pt x="119" y="418"/>
                        <a:pt x="119" y="593"/>
                      </a:cubicBezTo>
                      <a:cubicBezTo>
                        <a:pt x="0" y="1367"/>
                        <a:pt x="1305" y="831"/>
                        <a:pt x="2017" y="1305"/>
                      </a:cubicBezTo>
                      <a:cubicBezTo>
                        <a:pt x="2666" y="1779"/>
                        <a:pt x="2491" y="2372"/>
                        <a:pt x="2728" y="3558"/>
                      </a:cubicBezTo>
                      <a:cubicBezTo>
                        <a:pt x="3022" y="4687"/>
                        <a:pt x="3141" y="6822"/>
                        <a:pt x="3852" y="7415"/>
                      </a:cubicBezTo>
                      <a:cubicBezTo>
                        <a:pt x="4341" y="7857"/>
                        <a:pt x="4992" y="8397"/>
                        <a:pt x="5292" y="8397"/>
                      </a:cubicBezTo>
                      <a:cubicBezTo>
                        <a:pt x="5394" y="8397"/>
                        <a:pt x="5456" y="8334"/>
                        <a:pt x="5456" y="8183"/>
                      </a:cubicBezTo>
                      <a:cubicBezTo>
                        <a:pt x="5456" y="7534"/>
                        <a:pt x="5987" y="7059"/>
                        <a:pt x="6879" y="6523"/>
                      </a:cubicBezTo>
                      <a:cubicBezTo>
                        <a:pt x="7766" y="5992"/>
                        <a:pt x="8539" y="6286"/>
                        <a:pt x="8658" y="5873"/>
                      </a:cubicBezTo>
                      <a:cubicBezTo>
                        <a:pt x="8715" y="5755"/>
                        <a:pt x="8715" y="5574"/>
                        <a:pt x="8658" y="5337"/>
                      </a:cubicBezTo>
                      <a:cubicBezTo>
                        <a:pt x="6286" y="2965"/>
                        <a:pt x="3378" y="1129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6"/>
                <p:cNvSpPr/>
                <p:nvPr/>
              </p:nvSpPr>
              <p:spPr>
                <a:xfrm>
                  <a:off x="1790275" y="1591275"/>
                  <a:ext cx="94650" cy="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1436" extrusionOk="0">
                      <a:moveTo>
                        <a:pt x="1674" y="0"/>
                      </a:moveTo>
                      <a:cubicBezTo>
                        <a:pt x="1326" y="0"/>
                        <a:pt x="958" y="87"/>
                        <a:pt x="593" y="304"/>
                      </a:cubicBezTo>
                      <a:cubicBezTo>
                        <a:pt x="0" y="602"/>
                        <a:pt x="475" y="840"/>
                        <a:pt x="1186" y="897"/>
                      </a:cubicBezTo>
                      <a:cubicBezTo>
                        <a:pt x="1793" y="945"/>
                        <a:pt x="2774" y="1435"/>
                        <a:pt x="3276" y="1435"/>
                      </a:cubicBezTo>
                      <a:cubicBezTo>
                        <a:pt x="3409" y="1435"/>
                        <a:pt x="3508" y="1401"/>
                        <a:pt x="3558" y="1314"/>
                      </a:cubicBezTo>
                      <a:cubicBezTo>
                        <a:pt x="3785" y="992"/>
                        <a:pt x="2848" y="0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6"/>
                <p:cNvSpPr/>
                <p:nvPr/>
              </p:nvSpPr>
              <p:spPr>
                <a:xfrm>
                  <a:off x="1819925" y="1632925"/>
                  <a:ext cx="119975" cy="1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9" h="723" extrusionOk="0">
                      <a:moveTo>
                        <a:pt x="3387" y="0"/>
                      </a:moveTo>
                      <a:cubicBezTo>
                        <a:pt x="3196" y="0"/>
                        <a:pt x="2991" y="36"/>
                        <a:pt x="2785" y="122"/>
                      </a:cubicBezTo>
                      <a:cubicBezTo>
                        <a:pt x="2192" y="417"/>
                        <a:pt x="0" y="535"/>
                        <a:pt x="1125" y="654"/>
                      </a:cubicBezTo>
                      <a:cubicBezTo>
                        <a:pt x="1429" y="705"/>
                        <a:pt x="1753" y="723"/>
                        <a:pt x="2077" y="723"/>
                      </a:cubicBezTo>
                      <a:cubicBezTo>
                        <a:pt x="2761" y="723"/>
                        <a:pt x="3445" y="645"/>
                        <a:pt x="3948" y="645"/>
                      </a:cubicBezTo>
                      <a:cubicBezTo>
                        <a:pt x="4041" y="645"/>
                        <a:pt x="4128" y="647"/>
                        <a:pt x="4208" y="654"/>
                      </a:cubicBezTo>
                      <a:cubicBezTo>
                        <a:pt x="4230" y="655"/>
                        <a:pt x="4250" y="656"/>
                        <a:pt x="4269" y="656"/>
                      </a:cubicBezTo>
                      <a:cubicBezTo>
                        <a:pt x="4798" y="656"/>
                        <a:pt x="4213" y="0"/>
                        <a:pt x="33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6"/>
                <p:cNvSpPr/>
                <p:nvPr/>
              </p:nvSpPr>
              <p:spPr>
                <a:xfrm>
                  <a:off x="2239125" y="1194150"/>
                  <a:ext cx="6112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1308" extrusionOk="0">
                      <a:moveTo>
                        <a:pt x="399" y="1"/>
                      </a:moveTo>
                      <a:cubicBezTo>
                        <a:pt x="1" y="1"/>
                        <a:pt x="1029" y="1307"/>
                        <a:pt x="1377" y="1307"/>
                      </a:cubicBezTo>
                      <a:cubicBezTo>
                        <a:pt x="1790" y="1307"/>
                        <a:pt x="2445" y="122"/>
                        <a:pt x="428" y="3"/>
                      </a:cubicBezTo>
                      <a:cubicBezTo>
                        <a:pt x="418" y="2"/>
                        <a:pt x="40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6"/>
                <p:cNvSpPr/>
                <p:nvPr/>
              </p:nvSpPr>
              <p:spPr>
                <a:xfrm>
                  <a:off x="2252800" y="1373525"/>
                  <a:ext cx="29650" cy="3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108" extrusionOk="0">
                      <a:moveTo>
                        <a:pt x="0" y="0"/>
                      </a:moveTo>
                      <a:lnTo>
                        <a:pt x="0" y="13107"/>
                      </a:lnTo>
                      <a:lnTo>
                        <a:pt x="1186" y="1310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6"/>
                <p:cNvSpPr/>
                <p:nvPr/>
              </p:nvSpPr>
              <p:spPr>
                <a:xfrm>
                  <a:off x="2165275" y="1373525"/>
                  <a:ext cx="102350" cy="3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4" h="13108" extrusionOk="0">
                      <a:moveTo>
                        <a:pt x="3501" y="0"/>
                      </a:moveTo>
                      <a:cubicBezTo>
                        <a:pt x="1542" y="0"/>
                        <a:pt x="0" y="2965"/>
                        <a:pt x="0" y="6585"/>
                      </a:cubicBezTo>
                      <a:cubicBezTo>
                        <a:pt x="0" y="10200"/>
                        <a:pt x="1542" y="13107"/>
                        <a:pt x="3501" y="13107"/>
                      </a:cubicBezTo>
                      <a:cubicBezTo>
                        <a:pt x="3738" y="13107"/>
                        <a:pt x="3914" y="13107"/>
                        <a:pt x="4094" y="13046"/>
                      </a:cubicBezTo>
                      <a:cubicBezTo>
                        <a:pt x="2434" y="12514"/>
                        <a:pt x="1129" y="9844"/>
                        <a:pt x="1129" y="6585"/>
                      </a:cubicBezTo>
                      <a:cubicBezTo>
                        <a:pt x="1129" y="3321"/>
                        <a:pt x="2434" y="593"/>
                        <a:pt x="4094" y="119"/>
                      </a:cubicBezTo>
                      <a:cubicBezTo>
                        <a:pt x="3914" y="62"/>
                        <a:pt x="3738" y="0"/>
                        <a:pt x="3501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6"/>
                <p:cNvSpPr/>
                <p:nvPr/>
              </p:nvSpPr>
              <p:spPr>
                <a:xfrm>
                  <a:off x="2267625" y="1373525"/>
                  <a:ext cx="103775" cy="3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1" h="13108" extrusionOk="0">
                      <a:moveTo>
                        <a:pt x="593" y="0"/>
                      </a:moveTo>
                      <a:cubicBezTo>
                        <a:pt x="413" y="0"/>
                        <a:pt x="176" y="62"/>
                        <a:pt x="0" y="119"/>
                      </a:cubicBezTo>
                      <a:cubicBezTo>
                        <a:pt x="1660" y="593"/>
                        <a:pt x="2965" y="3321"/>
                        <a:pt x="2965" y="6585"/>
                      </a:cubicBezTo>
                      <a:cubicBezTo>
                        <a:pt x="2965" y="9844"/>
                        <a:pt x="1660" y="12514"/>
                        <a:pt x="0" y="13046"/>
                      </a:cubicBezTo>
                      <a:cubicBezTo>
                        <a:pt x="176" y="13107"/>
                        <a:pt x="413" y="13107"/>
                        <a:pt x="593" y="13107"/>
                      </a:cubicBezTo>
                      <a:cubicBezTo>
                        <a:pt x="2547" y="13107"/>
                        <a:pt x="4151" y="10200"/>
                        <a:pt x="4151" y="6585"/>
                      </a:cubicBezTo>
                      <a:cubicBezTo>
                        <a:pt x="4151" y="2965"/>
                        <a:pt x="2547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484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6"/>
                <p:cNvSpPr/>
                <p:nvPr/>
              </p:nvSpPr>
              <p:spPr>
                <a:xfrm>
                  <a:off x="2193500" y="1376500"/>
                  <a:ext cx="148250" cy="3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12927" extrusionOk="0">
                      <a:moveTo>
                        <a:pt x="2965" y="0"/>
                      </a:moveTo>
                      <a:cubicBezTo>
                        <a:pt x="1305" y="474"/>
                        <a:pt x="0" y="3202"/>
                        <a:pt x="0" y="6466"/>
                      </a:cubicBezTo>
                      <a:cubicBezTo>
                        <a:pt x="0" y="9725"/>
                        <a:pt x="1305" y="12395"/>
                        <a:pt x="2965" y="12927"/>
                      </a:cubicBezTo>
                      <a:cubicBezTo>
                        <a:pt x="4625" y="12395"/>
                        <a:pt x="5930" y="9725"/>
                        <a:pt x="5930" y="6466"/>
                      </a:cubicBezTo>
                      <a:cubicBezTo>
                        <a:pt x="5930" y="3202"/>
                        <a:pt x="4625" y="474"/>
                        <a:pt x="2965" y="0"/>
                      </a:cubicBezTo>
                      <a:close/>
                    </a:path>
                  </a:pathLst>
                </a:custGeom>
                <a:solidFill>
                  <a:srgbClr val="84848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6"/>
                <p:cNvSpPr/>
                <p:nvPr/>
              </p:nvSpPr>
              <p:spPr>
                <a:xfrm>
                  <a:off x="2263100" y="1281625"/>
                  <a:ext cx="572250" cy="64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0" h="25884" extrusionOk="0">
                      <a:moveTo>
                        <a:pt x="15738" y="8451"/>
                      </a:moveTo>
                      <a:cubicBezTo>
                        <a:pt x="15809" y="8451"/>
                        <a:pt x="15881" y="8461"/>
                        <a:pt x="15954" y="8482"/>
                      </a:cubicBezTo>
                      <a:cubicBezTo>
                        <a:pt x="19275" y="9431"/>
                        <a:pt x="20518" y="11921"/>
                        <a:pt x="20873" y="12927"/>
                      </a:cubicBezTo>
                      <a:cubicBezTo>
                        <a:pt x="20935" y="12988"/>
                        <a:pt x="20935" y="13107"/>
                        <a:pt x="20992" y="13226"/>
                      </a:cubicBezTo>
                      <a:cubicBezTo>
                        <a:pt x="21110" y="13638"/>
                        <a:pt x="20873" y="14056"/>
                        <a:pt x="20461" y="14231"/>
                      </a:cubicBezTo>
                      <a:lnTo>
                        <a:pt x="20223" y="14231"/>
                      </a:lnTo>
                      <a:cubicBezTo>
                        <a:pt x="19925" y="14231"/>
                        <a:pt x="19569" y="13994"/>
                        <a:pt x="19512" y="13700"/>
                      </a:cubicBezTo>
                      <a:cubicBezTo>
                        <a:pt x="19450" y="13581"/>
                        <a:pt x="19450" y="13520"/>
                        <a:pt x="19393" y="13463"/>
                      </a:cubicBezTo>
                      <a:cubicBezTo>
                        <a:pt x="19094" y="12690"/>
                        <a:pt x="18146" y="10735"/>
                        <a:pt x="15537" y="9962"/>
                      </a:cubicBezTo>
                      <a:cubicBezTo>
                        <a:pt x="15124" y="9843"/>
                        <a:pt x="14887" y="9431"/>
                        <a:pt x="15005" y="9013"/>
                      </a:cubicBezTo>
                      <a:cubicBezTo>
                        <a:pt x="15103" y="8672"/>
                        <a:pt x="15402" y="8451"/>
                        <a:pt x="15738" y="8451"/>
                      </a:cubicBezTo>
                      <a:close/>
                      <a:moveTo>
                        <a:pt x="20666" y="15055"/>
                      </a:moveTo>
                      <a:cubicBezTo>
                        <a:pt x="21041" y="15055"/>
                        <a:pt x="21352" y="15390"/>
                        <a:pt x="21409" y="15773"/>
                      </a:cubicBezTo>
                      <a:cubicBezTo>
                        <a:pt x="21466" y="16366"/>
                        <a:pt x="21466" y="16959"/>
                        <a:pt x="21528" y="17671"/>
                      </a:cubicBezTo>
                      <a:cubicBezTo>
                        <a:pt x="21528" y="18088"/>
                        <a:pt x="21172" y="18444"/>
                        <a:pt x="20755" y="18444"/>
                      </a:cubicBezTo>
                      <a:lnTo>
                        <a:pt x="20698" y="18444"/>
                      </a:lnTo>
                      <a:cubicBezTo>
                        <a:pt x="20280" y="18444"/>
                        <a:pt x="19986" y="18145"/>
                        <a:pt x="19925" y="17732"/>
                      </a:cubicBezTo>
                      <a:cubicBezTo>
                        <a:pt x="19925" y="17078"/>
                        <a:pt x="19868" y="16428"/>
                        <a:pt x="19868" y="15892"/>
                      </a:cubicBezTo>
                      <a:cubicBezTo>
                        <a:pt x="19806" y="15479"/>
                        <a:pt x="20105" y="15123"/>
                        <a:pt x="20579" y="15061"/>
                      </a:cubicBezTo>
                      <a:cubicBezTo>
                        <a:pt x="20609" y="15057"/>
                        <a:pt x="20638" y="15055"/>
                        <a:pt x="20666" y="15055"/>
                      </a:cubicBezTo>
                      <a:close/>
                      <a:moveTo>
                        <a:pt x="8421" y="0"/>
                      </a:moveTo>
                      <a:cubicBezTo>
                        <a:pt x="8065" y="0"/>
                        <a:pt x="7652" y="119"/>
                        <a:pt x="7354" y="356"/>
                      </a:cubicBezTo>
                      <a:cubicBezTo>
                        <a:pt x="7059" y="655"/>
                        <a:pt x="6879" y="1011"/>
                        <a:pt x="6879" y="1423"/>
                      </a:cubicBezTo>
                      <a:lnTo>
                        <a:pt x="6879" y="2253"/>
                      </a:lnTo>
                      <a:cubicBezTo>
                        <a:pt x="6879" y="2671"/>
                        <a:pt x="7059" y="3084"/>
                        <a:pt x="7354" y="3321"/>
                      </a:cubicBezTo>
                      <a:cubicBezTo>
                        <a:pt x="7601" y="3568"/>
                        <a:pt x="7927" y="3692"/>
                        <a:pt x="8234" y="3692"/>
                      </a:cubicBezTo>
                      <a:cubicBezTo>
                        <a:pt x="8298" y="3692"/>
                        <a:pt x="8360" y="3687"/>
                        <a:pt x="8421" y="3676"/>
                      </a:cubicBezTo>
                      <a:lnTo>
                        <a:pt x="12633" y="3145"/>
                      </a:lnTo>
                      <a:lnTo>
                        <a:pt x="12809" y="3321"/>
                      </a:lnTo>
                      <a:lnTo>
                        <a:pt x="12809" y="6523"/>
                      </a:lnTo>
                      <a:lnTo>
                        <a:pt x="2316" y="6523"/>
                      </a:lnTo>
                      <a:cubicBezTo>
                        <a:pt x="1011" y="6523"/>
                        <a:pt x="1" y="7590"/>
                        <a:pt x="1" y="8838"/>
                      </a:cubicBezTo>
                      <a:lnTo>
                        <a:pt x="1" y="10854"/>
                      </a:lnTo>
                      <a:cubicBezTo>
                        <a:pt x="1" y="12158"/>
                        <a:pt x="1011" y="13164"/>
                        <a:pt x="2316" y="13164"/>
                      </a:cubicBezTo>
                      <a:lnTo>
                        <a:pt x="12871" y="13164"/>
                      </a:lnTo>
                      <a:cubicBezTo>
                        <a:pt x="14768" y="13164"/>
                        <a:pt x="16248" y="14706"/>
                        <a:pt x="16248" y="16546"/>
                      </a:cubicBezTo>
                      <a:lnTo>
                        <a:pt x="16248" y="24905"/>
                      </a:lnTo>
                      <a:cubicBezTo>
                        <a:pt x="16248" y="25557"/>
                        <a:pt x="17908" y="25883"/>
                        <a:pt x="19569" y="25883"/>
                      </a:cubicBezTo>
                      <a:cubicBezTo>
                        <a:pt x="21229" y="25883"/>
                        <a:pt x="22889" y="25557"/>
                        <a:pt x="22889" y="24905"/>
                      </a:cubicBezTo>
                      <a:lnTo>
                        <a:pt x="22889" y="16546"/>
                      </a:lnTo>
                      <a:cubicBezTo>
                        <a:pt x="22889" y="11741"/>
                        <a:pt x="19512" y="7770"/>
                        <a:pt x="15005" y="6760"/>
                      </a:cubicBezTo>
                      <a:lnTo>
                        <a:pt x="15005" y="3321"/>
                      </a:lnTo>
                      <a:lnTo>
                        <a:pt x="15181" y="3145"/>
                      </a:lnTo>
                      <a:lnTo>
                        <a:pt x="19393" y="3676"/>
                      </a:lnTo>
                      <a:cubicBezTo>
                        <a:pt x="19454" y="3687"/>
                        <a:pt x="19517" y="3692"/>
                        <a:pt x="19580" y="3692"/>
                      </a:cubicBezTo>
                      <a:cubicBezTo>
                        <a:pt x="19887" y="3692"/>
                        <a:pt x="20213" y="3568"/>
                        <a:pt x="20461" y="3321"/>
                      </a:cubicBezTo>
                      <a:cubicBezTo>
                        <a:pt x="20755" y="3084"/>
                        <a:pt x="20935" y="2671"/>
                        <a:pt x="20935" y="2253"/>
                      </a:cubicBezTo>
                      <a:lnTo>
                        <a:pt x="20935" y="1423"/>
                      </a:lnTo>
                      <a:cubicBezTo>
                        <a:pt x="20935" y="1011"/>
                        <a:pt x="20755" y="655"/>
                        <a:pt x="20461" y="356"/>
                      </a:cubicBezTo>
                      <a:cubicBezTo>
                        <a:pt x="20162" y="119"/>
                        <a:pt x="19749" y="0"/>
                        <a:pt x="19393" y="0"/>
                      </a:cubicBezTo>
                      <a:lnTo>
                        <a:pt x="15181" y="536"/>
                      </a:lnTo>
                      <a:cubicBezTo>
                        <a:pt x="14825" y="237"/>
                        <a:pt x="14412" y="0"/>
                        <a:pt x="13938" y="0"/>
                      </a:cubicBezTo>
                      <a:cubicBezTo>
                        <a:pt x="13402" y="0"/>
                        <a:pt x="12989" y="237"/>
                        <a:pt x="12633" y="536"/>
                      </a:cubicBezTo>
                      <a:lnTo>
                        <a:pt x="8421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6"/>
                <p:cNvSpPr/>
                <p:nvPr/>
              </p:nvSpPr>
              <p:spPr>
                <a:xfrm>
                  <a:off x="2758225" y="1658000"/>
                  <a:ext cx="43075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3389" extrusionOk="0">
                      <a:moveTo>
                        <a:pt x="861" y="0"/>
                      </a:moveTo>
                      <a:cubicBezTo>
                        <a:pt x="833" y="0"/>
                        <a:pt x="804" y="2"/>
                        <a:pt x="774" y="6"/>
                      </a:cubicBezTo>
                      <a:cubicBezTo>
                        <a:pt x="300" y="68"/>
                        <a:pt x="1" y="424"/>
                        <a:pt x="63" y="837"/>
                      </a:cubicBezTo>
                      <a:cubicBezTo>
                        <a:pt x="63" y="1373"/>
                        <a:pt x="120" y="2023"/>
                        <a:pt x="120" y="2677"/>
                      </a:cubicBezTo>
                      <a:cubicBezTo>
                        <a:pt x="181" y="3090"/>
                        <a:pt x="475" y="3389"/>
                        <a:pt x="893" y="3389"/>
                      </a:cubicBezTo>
                      <a:lnTo>
                        <a:pt x="950" y="3389"/>
                      </a:lnTo>
                      <a:cubicBezTo>
                        <a:pt x="1367" y="3389"/>
                        <a:pt x="1723" y="3033"/>
                        <a:pt x="1723" y="2616"/>
                      </a:cubicBezTo>
                      <a:cubicBezTo>
                        <a:pt x="1661" y="1904"/>
                        <a:pt x="1661" y="1311"/>
                        <a:pt x="1604" y="718"/>
                      </a:cubicBezTo>
                      <a:cubicBezTo>
                        <a:pt x="1547" y="335"/>
                        <a:pt x="1236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6"/>
                <p:cNvSpPr/>
                <p:nvPr/>
              </p:nvSpPr>
              <p:spPr>
                <a:xfrm>
                  <a:off x="2635250" y="1492900"/>
                  <a:ext cx="155625" cy="1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5" h="5781" extrusionOk="0">
                      <a:moveTo>
                        <a:pt x="852" y="0"/>
                      </a:moveTo>
                      <a:cubicBezTo>
                        <a:pt x="516" y="0"/>
                        <a:pt x="217" y="221"/>
                        <a:pt x="119" y="562"/>
                      </a:cubicBezTo>
                      <a:cubicBezTo>
                        <a:pt x="1" y="980"/>
                        <a:pt x="238" y="1392"/>
                        <a:pt x="651" y="1511"/>
                      </a:cubicBezTo>
                      <a:cubicBezTo>
                        <a:pt x="3260" y="2284"/>
                        <a:pt x="4208" y="4239"/>
                        <a:pt x="4507" y="5012"/>
                      </a:cubicBezTo>
                      <a:cubicBezTo>
                        <a:pt x="4564" y="5069"/>
                        <a:pt x="4564" y="5130"/>
                        <a:pt x="4626" y="5249"/>
                      </a:cubicBezTo>
                      <a:cubicBezTo>
                        <a:pt x="4683" y="5543"/>
                        <a:pt x="5039" y="5780"/>
                        <a:pt x="5337" y="5780"/>
                      </a:cubicBezTo>
                      <a:lnTo>
                        <a:pt x="5575" y="5780"/>
                      </a:lnTo>
                      <a:cubicBezTo>
                        <a:pt x="5987" y="5605"/>
                        <a:pt x="6224" y="5187"/>
                        <a:pt x="6106" y="4775"/>
                      </a:cubicBezTo>
                      <a:cubicBezTo>
                        <a:pt x="6049" y="4656"/>
                        <a:pt x="6049" y="4537"/>
                        <a:pt x="5987" y="4476"/>
                      </a:cubicBezTo>
                      <a:cubicBezTo>
                        <a:pt x="5632" y="3470"/>
                        <a:pt x="4389" y="980"/>
                        <a:pt x="1068" y="31"/>
                      </a:cubicBezTo>
                      <a:cubicBezTo>
                        <a:pt x="995" y="10"/>
                        <a:pt x="923" y="0"/>
                        <a:pt x="852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6"/>
                <p:cNvSpPr/>
                <p:nvPr/>
              </p:nvSpPr>
              <p:spPr>
                <a:xfrm>
                  <a:off x="2675225" y="1991750"/>
                  <a:ext cx="143875" cy="20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8066" extrusionOk="0">
                      <a:moveTo>
                        <a:pt x="2847" y="1"/>
                      </a:moveTo>
                      <a:cubicBezTo>
                        <a:pt x="0" y="4564"/>
                        <a:pt x="0" y="8065"/>
                        <a:pt x="2847" y="8065"/>
                      </a:cubicBezTo>
                      <a:cubicBezTo>
                        <a:pt x="5754" y="8065"/>
                        <a:pt x="5754" y="4564"/>
                        <a:pt x="28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99" name="Google Shape;499;p36"/>
            <p:cNvGrpSpPr/>
            <p:nvPr/>
          </p:nvGrpSpPr>
          <p:grpSpPr>
            <a:xfrm>
              <a:off x="1359150" y="1875625"/>
              <a:ext cx="535300" cy="194950"/>
              <a:chOff x="5054325" y="1441125"/>
              <a:chExt cx="535300" cy="194950"/>
            </a:xfrm>
          </p:grpSpPr>
          <p:sp>
            <p:nvSpPr>
              <p:cNvPr id="500" name="Google Shape;500;p36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36"/>
            <p:cNvGrpSpPr/>
            <p:nvPr/>
          </p:nvGrpSpPr>
          <p:grpSpPr>
            <a:xfrm>
              <a:off x="1273925" y="2376800"/>
              <a:ext cx="535300" cy="194950"/>
              <a:chOff x="5054325" y="1441125"/>
              <a:chExt cx="535300" cy="194950"/>
            </a:xfrm>
          </p:grpSpPr>
          <p:sp>
            <p:nvSpPr>
              <p:cNvPr id="503" name="Google Shape;503;p36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36"/>
            <p:cNvGrpSpPr/>
            <p:nvPr/>
          </p:nvGrpSpPr>
          <p:grpSpPr>
            <a:xfrm>
              <a:off x="2204075" y="1694650"/>
              <a:ext cx="535300" cy="194950"/>
              <a:chOff x="5054325" y="1441125"/>
              <a:chExt cx="535300" cy="194950"/>
            </a:xfrm>
          </p:grpSpPr>
          <p:sp>
            <p:nvSpPr>
              <p:cNvPr id="506" name="Google Shape;506;p36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avión de pasajeros está volando lejos. 7953787 Foto de stock en Vecteezy">
            <a:extLst>
              <a:ext uri="{FF2B5EF4-FFF2-40B4-BE49-F238E27FC236}">
                <a16:creationId xmlns:a16="http://schemas.microsoft.com/office/drawing/2014/main" id="{7BB80E99-1B4F-41A2-91BC-F4A57A12C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008" y="-82503"/>
            <a:ext cx="11804697" cy="754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F2D6858-0BCD-4A45-937D-3844C28B9029}"/>
              </a:ext>
            </a:extLst>
          </p:cNvPr>
          <p:cNvSpPr/>
          <p:nvPr/>
        </p:nvSpPr>
        <p:spPr>
          <a:xfrm>
            <a:off x="5080764" y="2347955"/>
            <a:ext cx="2489361" cy="1230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2C4972F-7F94-4964-BE38-AF045C8467BF}"/>
              </a:ext>
            </a:extLst>
          </p:cNvPr>
          <p:cNvSpPr/>
          <p:nvPr/>
        </p:nvSpPr>
        <p:spPr>
          <a:xfrm>
            <a:off x="5080764" y="1340662"/>
            <a:ext cx="2489361" cy="967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13" name="Google Shape;513;p37"/>
          <p:cNvGrpSpPr/>
          <p:nvPr/>
        </p:nvGrpSpPr>
        <p:grpSpPr>
          <a:xfrm>
            <a:off x="1196775" y="1526100"/>
            <a:ext cx="535300" cy="194950"/>
            <a:chOff x="5054325" y="1441125"/>
            <a:chExt cx="535300" cy="194950"/>
          </a:xfrm>
        </p:grpSpPr>
        <p:sp>
          <p:nvSpPr>
            <p:cNvPr id="514" name="Google Shape;514;p37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3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DAY 3 TO DAY 6</a:t>
            </a:r>
            <a:endParaRPr dirty="0"/>
          </a:p>
        </p:txBody>
      </p:sp>
      <p:sp>
        <p:nvSpPr>
          <p:cNvPr id="518" name="Google Shape;518;p37"/>
          <p:cNvSpPr txBox="1"/>
          <p:nvPr/>
        </p:nvSpPr>
        <p:spPr>
          <a:xfrm>
            <a:off x="5324700" y="1585481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I R</a:t>
            </a:r>
            <a:r>
              <a:rPr lang="en" sz="20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EDUCED AIR   POLLUTION</a:t>
            </a:r>
            <a:endParaRPr sz="2000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19" name="Google Shape;519;p37"/>
          <p:cNvSpPr txBox="1"/>
          <p:nvPr/>
        </p:nvSpPr>
        <p:spPr>
          <a:xfrm>
            <a:off x="5324700" y="1910517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 used public transportation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37"/>
          <p:cNvSpPr txBox="1"/>
          <p:nvPr/>
        </p:nvSpPr>
        <p:spPr>
          <a:xfrm>
            <a:off x="5284124" y="2681144"/>
            <a:ext cx="2167201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My</a:t>
            </a:r>
            <a:r>
              <a:rPr lang="es-ES" sz="16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s-ES" sz="1600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family</a:t>
            </a:r>
            <a:r>
              <a:rPr lang="es-ES" sz="16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s-ES" sz="1600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went</a:t>
            </a:r>
            <a:r>
              <a:rPr lang="es-ES" sz="16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shopping </a:t>
            </a:r>
            <a:r>
              <a:rPr lang="es-ES" sz="1600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for</a:t>
            </a:r>
            <a:r>
              <a:rPr lang="es-ES" sz="1600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local  local </a:t>
            </a:r>
            <a:r>
              <a:rPr lang="es-ES" sz="1600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products</a:t>
            </a:r>
            <a:endParaRPr sz="1600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21" name="Google Shape;521;p37"/>
          <p:cNvSpPr txBox="1"/>
          <p:nvPr/>
        </p:nvSpPr>
        <p:spPr>
          <a:xfrm>
            <a:off x="5324700" y="3055898"/>
            <a:ext cx="2271525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s-E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just</a:t>
            </a:r>
            <a:r>
              <a:rPr lang="es-E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bought</a:t>
            </a:r>
            <a:r>
              <a:rPr lang="es-E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</a:t>
            </a:r>
            <a:r>
              <a:rPr lang="es-E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es-E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needed</a:t>
            </a:r>
            <a:r>
              <a:rPr lang="es-E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37"/>
          <p:cNvSpPr/>
          <p:nvPr/>
        </p:nvSpPr>
        <p:spPr>
          <a:xfrm>
            <a:off x="5224725" y="1659300"/>
            <a:ext cx="118800" cy="11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5235581" y="2561362"/>
            <a:ext cx="118800" cy="118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7"/>
          <p:cNvGrpSpPr/>
          <p:nvPr/>
        </p:nvGrpSpPr>
        <p:grpSpPr>
          <a:xfrm>
            <a:off x="762000" y="1219200"/>
            <a:ext cx="535300" cy="194950"/>
            <a:chOff x="5054325" y="1441125"/>
            <a:chExt cx="535300" cy="194950"/>
          </a:xfrm>
        </p:grpSpPr>
        <p:sp>
          <p:nvSpPr>
            <p:cNvPr id="529" name="Google Shape;529;p37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7"/>
          <p:cNvGrpSpPr/>
          <p:nvPr/>
        </p:nvGrpSpPr>
        <p:grpSpPr>
          <a:xfrm>
            <a:off x="3693800" y="1430850"/>
            <a:ext cx="535300" cy="194950"/>
            <a:chOff x="5054325" y="1441125"/>
            <a:chExt cx="535300" cy="194950"/>
          </a:xfrm>
        </p:grpSpPr>
        <p:sp>
          <p:nvSpPr>
            <p:cNvPr id="532" name="Google Shape;532;p37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luntariado y Medio Ambiente: Cuidando nuestro planeta juntos - Reconoce">
            <a:extLst>
              <a:ext uri="{FF2B5EF4-FFF2-40B4-BE49-F238E27FC236}">
                <a16:creationId xmlns:a16="http://schemas.microsoft.com/office/drawing/2014/main" id="{9ECFC9BA-C763-46A4-844C-7A118A70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1F80FFE-5DD2-4BBF-B0F1-428984481CF9}"/>
              </a:ext>
            </a:extLst>
          </p:cNvPr>
          <p:cNvSpPr/>
          <p:nvPr/>
        </p:nvSpPr>
        <p:spPr>
          <a:xfrm>
            <a:off x="773207" y="2628900"/>
            <a:ext cx="2631562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2186187-FB03-4608-BFD0-28488EEF64B5}"/>
              </a:ext>
            </a:extLst>
          </p:cNvPr>
          <p:cNvSpPr/>
          <p:nvPr/>
        </p:nvSpPr>
        <p:spPr>
          <a:xfrm>
            <a:off x="773206" y="1532965"/>
            <a:ext cx="2631562" cy="867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0" name="Google Shape;540;p3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</a:t>
            </a:r>
            <a:r>
              <a:rPr lang="en" dirty="0"/>
              <a:t>AY 6 TO DAY 9</a:t>
            </a:r>
            <a:endParaRPr dirty="0"/>
          </a:p>
        </p:txBody>
      </p:sp>
      <p:sp>
        <p:nvSpPr>
          <p:cNvPr id="541" name="Google Shape;541;p38"/>
          <p:cNvSpPr txBox="1"/>
          <p:nvPr/>
        </p:nvSpPr>
        <p:spPr>
          <a:xfrm>
            <a:off x="1109468" y="1830498"/>
            <a:ext cx="3253659" cy="27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I</a:t>
            </a:r>
            <a:r>
              <a:rPr lang="en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volunteered</a:t>
            </a:r>
            <a:r>
              <a:rPr lang="es-ES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for</a:t>
            </a:r>
            <a:r>
              <a:rPr lang="es-ES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  <a:r>
              <a:rPr lang="es-ES" dirty="0" err="1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environmental</a:t>
            </a:r>
            <a:r>
              <a:rPr lang="es-ES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causes</a:t>
            </a:r>
            <a:endParaRPr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42" name="Google Shape;542;p38"/>
          <p:cNvSpPr txBox="1"/>
          <p:nvPr/>
        </p:nvSpPr>
        <p:spPr>
          <a:xfrm>
            <a:off x="1109468" y="2091492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p38"/>
          <p:cNvSpPr txBox="1"/>
          <p:nvPr/>
        </p:nvSpPr>
        <p:spPr>
          <a:xfrm>
            <a:off x="1109468" y="2688000"/>
            <a:ext cx="2295300" cy="74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I talked to my  classmates about the importance of protecting the environment</a:t>
            </a:r>
            <a:endParaRPr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44" name="Google Shape;544;p38"/>
          <p:cNvSpPr txBox="1"/>
          <p:nvPr/>
        </p:nvSpPr>
        <p:spPr>
          <a:xfrm>
            <a:off x="1118768" y="3013036"/>
            <a:ext cx="23715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38"/>
          <p:cNvSpPr/>
          <p:nvPr/>
        </p:nvSpPr>
        <p:spPr>
          <a:xfrm>
            <a:off x="934028" y="1984737"/>
            <a:ext cx="118800" cy="11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8"/>
          <p:cNvSpPr/>
          <p:nvPr/>
        </p:nvSpPr>
        <p:spPr>
          <a:xfrm>
            <a:off x="1009494" y="2752725"/>
            <a:ext cx="118800" cy="118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38"/>
          <p:cNvGrpSpPr/>
          <p:nvPr/>
        </p:nvGrpSpPr>
        <p:grpSpPr>
          <a:xfrm>
            <a:off x="2182117" y="940783"/>
            <a:ext cx="535300" cy="194950"/>
            <a:chOff x="5054325" y="1441125"/>
            <a:chExt cx="535300" cy="194950"/>
          </a:xfrm>
        </p:grpSpPr>
        <p:sp>
          <p:nvSpPr>
            <p:cNvPr id="548" name="Google Shape;548;p38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8"/>
          <p:cNvGrpSpPr/>
          <p:nvPr/>
        </p:nvGrpSpPr>
        <p:grpSpPr>
          <a:xfrm>
            <a:off x="635800" y="1241750"/>
            <a:ext cx="535300" cy="194950"/>
            <a:chOff x="5054325" y="1441125"/>
            <a:chExt cx="535300" cy="194950"/>
          </a:xfrm>
        </p:grpSpPr>
        <p:sp>
          <p:nvSpPr>
            <p:cNvPr id="551" name="Google Shape;551;p38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38"/>
          <p:cNvGrpSpPr/>
          <p:nvPr/>
        </p:nvGrpSpPr>
        <p:grpSpPr>
          <a:xfrm>
            <a:off x="3386747" y="2306506"/>
            <a:ext cx="535300" cy="194950"/>
            <a:chOff x="5054325" y="1441125"/>
            <a:chExt cx="535300" cy="194950"/>
          </a:xfrm>
        </p:grpSpPr>
        <p:sp>
          <p:nvSpPr>
            <p:cNvPr id="554" name="Google Shape;554;p38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9"/>
          <p:cNvGrpSpPr/>
          <p:nvPr/>
        </p:nvGrpSpPr>
        <p:grpSpPr>
          <a:xfrm>
            <a:off x="3054250" y="1966775"/>
            <a:ext cx="535300" cy="194950"/>
            <a:chOff x="5054325" y="1441125"/>
            <a:chExt cx="535300" cy="194950"/>
          </a:xfrm>
        </p:grpSpPr>
        <p:sp>
          <p:nvSpPr>
            <p:cNvPr id="563" name="Google Shape;563;p39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DAY 9 TO DAY 12</a:t>
            </a:r>
            <a:endParaRPr b="0" dirty="0">
              <a:solidFill>
                <a:schemeClr val="dk1"/>
              </a:solidFill>
            </a:endParaRPr>
          </a:p>
        </p:txBody>
      </p:sp>
      <p:sp>
        <p:nvSpPr>
          <p:cNvPr id="572" name="Google Shape;572;p39"/>
          <p:cNvSpPr txBox="1">
            <a:spLocks noGrp="1"/>
          </p:cNvSpPr>
          <p:nvPr>
            <p:ph type="subTitle" idx="1"/>
          </p:nvPr>
        </p:nvSpPr>
        <p:spPr>
          <a:xfrm>
            <a:off x="1765650" y="3440047"/>
            <a:ext cx="23684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REDUCED LIGHT POLLUTION</a:t>
            </a:r>
            <a:endParaRPr dirty="0"/>
          </a:p>
        </p:txBody>
      </p:sp>
      <p:sp>
        <p:nvSpPr>
          <p:cNvPr id="573" name="Google Shape;573;p39"/>
          <p:cNvSpPr txBox="1">
            <a:spLocks noGrp="1"/>
          </p:cNvSpPr>
          <p:nvPr>
            <p:ph type="subTitle" idx="2"/>
          </p:nvPr>
        </p:nvSpPr>
        <p:spPr>
          <a:xfrm>
            <a:off x="4969674" y="3440047"/>
            <a:ext cx="2856514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ENGAGED IN COMMUNITY CLEAN -UPs</a:t>
            </a:r>
            <a:endParaRPr dirty="0"/>
          </a:p>
        </p:txBody>
      </p:sp>
      <p:sp>
        <p:nvSpPr>
          <p:cNvPr id="574" name="Google Shape;574;p39"/>
          <p:cNvSpPr txBox="1">
            <a:spLocks noGrp="1"/>
          </p:cNvSpPr>
          <p:nvPr>
            <p:ph type="subTitle" idx="3"/>
          </p:nvPr>
        </p:nvSpPr>
        <p:spPr>
          <a:xfrm>
            <a:off x="2348150" y="3872300"/>
            <a:ext cx="17859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used indoor lighting only when necessary</a:t>
            </a:r>
            <a:endParaRPr dirty="0"/>
          </a:p>
        </p:txBody>
      </p:sp>
      <p:sp>
        <p:nvSpPr>
          <p:cNvPr id="575" name="Google Shape;575;p39"/>
          <p:cNvSpPr txBox="1">
            <a:spLocks noGrp="1"/>
          </p:cNvSpPr>
          <p:nvPr>
            <p:ph type="subTitle" idx="4"/>
          </p:nvPr>
        </p:nvSpPr>
        <p:spPr>
          <a:xfrm>
            <a:off x="4969674" y="3785896"/>
            <a:ext cx="17859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 </a:t>
            </a:r>
            <a:r>
              <a:rPr lang="es-ES" dirty="0" err="1"/>
              <a:t>help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organised</a:t>
            </a:r>
            <a:r>
              <a:rPr lang="es-ES" dirty="0"/>
              <a:t> </a:t>
            </a:r>
            <a:r>
              <a:rPr lang="es-ES" dirty="0" err="1"/>
              <a:t>alocal</a:t>
            </a:r>
            <a:r>
              <a:rPr lang="es-ES" dirty="0"/>
              <a:t> </a:t>
            </a:r>
            <a:r>
              <a:rPr lang="es-ES" dirty="0" err="1"/>
              <a:t>clean</a:t>
            </a:r>
            <a:r>
              <a:rPr lang="es-ES" dirty="0"/>
              <a:t>-up</a:t>
            </a:r>
            <a:endParaRPr dirty="0"/>
          </a:p>
        </p:txBody>
      </p:sp>
      <p:grpSp>
        <p:nvGrpSpPr>
          <p:cNvPr id="578" name="Google Shape;578;p39"/>
          <p:cNvGrpSpPr/>
          <p:nvPr/>
        </p:nvGrpSpPr>
        <p:grpSpPr>
          <a:xfrm>
            <a:off x="1230350" y="1379788"/>
            <a:ext cx="535300" cy="194950"/>
            <a:chOff x="5054325" y="1441125"/>
            <a:chExt cx="535300" cy="194950"/>
          </a:xfrm>
        </p:grpSpPr>
        <p:sp>
          <p:nvSpPr>
            <p:cNvPr id="579" name="Google Shape;579;p39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9"/>
          <p:cNvGrpSpPr/>
          <p:nvPr/>
        </p:nvGrpSpPr>
        <p:grpSpPr>
          <a:xfrm>
            <a:off x="6271300" y="3076000"/>
            <a:ext cx="535300" cy="194950"/>
            <a:chOff x="5054325" y="1441125"/>
            <a:chExt cx="535300" cy="194950"/>
          </a:xfrm>
        </p:grpSpPr>
        <p:sp>
          <p:nvSpPr>
            <p:cNvPr id="582" name="Google Shape;582;p39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El voluntariado ambiental. Algunos ejemplos y reflexiones">
            <a:extLst>
              <a:ext uri="{FF2B5EF4-FFF2-40B4-BE49-F238E27FC236}">
                <a16:creationId xmlns:a16="http://schemas.microsoft.com/office/drawing/2014/main" id="{87AFB8C2-F6DD-4B2E-B818-E520D91D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70" y="900953"/>
            <a:ext cx="3580280" cy="2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dirty="0">
                <a:solidFill>
                  <a:schemeClr val="dk1"/>
                </a:solidFill>
              </a:rPr>
              <a:t>DAY  12 TO DAY 15</a:t>
            </a:r>
            <a:endParaRPr b="0" dirty="0">
              <a:solidFill>
                <a:schemeClr val="dk1"/>
              </a:solidFill>
            </a:endParaRPr>
          </a:p>
        </p:txBody>
      </p:sp>
      <p:sp>
        <p:nvSpPr>
          <p:cNvPr id="610" name="Google Shape;610;p41"/>
          <p:cNvSpPr txBox="1">
            <a:spLocks noGrp="1"/>
          </p:cNvSpPr>
          <p:nvPr>
            <p:ph type="subTitle" idx="3"/>
          </p:nvPr>
        </p:nvSpPr>
        <p:spPr>
          <a:xfrm>
            <a:off x="903675" y="3249526"/>
            <a:ext cx="3231900" cy="225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PRACTISED RESPONSIBLE WASTE MANAGEMENT</a:t>
            </a:r>
            <a:endParaRPr dirty="0"/>
          </a:p>
        </p:txBody>
      </p:sp>
      <p:sp>
        <p:nvSpPr>
          <p:cNvPr id="611" name="Google Shape;611;p41"/>
          <p:cNvSpPr txBox="1">
            <a:spLocks noGrp="1"/>
          </p:cNvSpPr>
          <p:nvPr>
            <p:ph type="subTitle" idx="4"/>
          </p:nvPr>
        </p:nvSpPr>
        <p:spPr>
          <a:xfrm>
            <a:off x="4934213" y="3249526"/>
            <a:ext cx="3231900" cy="225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</a:t>
            </a:r>
            <a:r>
              <a:rPr lang="en" dirty="0"/>
              <a:t> </a:t>
            </a:r>
            <a:r>
              <a:rPr lang="es-ES" dirty="0"/>
              <a:t>SUPPORTED LOCAL AND SUSTAINABLE BUSINESSES</a:t>
            </a:r>
            <a:endParaRPr dirty="0"/>
          </a:p>
        </p:txBody>
      </p:sp>
      <p:grpSp>
        <p:nvGrpSpPr>
          <p:cNvPr id="612" name="Google Shape;612;p41"/>
          <p:cNvGrpSpPr/>
          <p:nvPr/>
        </p:nvGrpSpPr>
        <p:grpSpPr>
          <a:xfrm>
            <a:off x="1833825" y="1524000"/>
            <a:ext cx="1590150" cy="1355280"/>
            <a:chOff x="1943100" y="1524000"/>
            <a:chExt cx="1590150" cy="1355280"/>
          </a:xfrm>
        </p:grpSpPr>
        <p:grpSp>
          <p:nvGrpSpPr>
            <p:cNvPr id="613" name="Google Shape;613;p41"/>
            <p:cNvGrpSpPr/>
            <p:nvPr/>
          </p:nvGrpSpPr>
          <p:grpSpPr>
            <a:xfrm>
              <a:off x="1948560" y="1524000"/>
              <a:ext cx="1360681" cy="1355280"/>
              <a:chOff x="2092621" y="1802606"/>
              <a:chExt cx="1360681" cy="1355280"/>
            </a:xfrm>
          </p:grpSpPr>
          <p:sp>
            <p:nvSpPr>
              <p:cNvPr id="614" name="Google Shape;614;p41"/>
              <p:cNvSpPr/>
              <p:nvPr/>
            </p:nvSpPr>
            <p:spPr>
              <a:xfrm>
                <a:off x="2092621" y="1802606"/>
                <a:ext cx="1360681" cy="1355280"/>
              </a:xfrm>
              <a:custGeom>
                <a:avLst/>
                <a:gdLst/>
                <a:ahLst/>
                <a:cxnLst/>
                <a:rect l="l" t="t" r="r" b="b"/>
                <a:pathLst>
                  <a:path w="68273" h="68002" extrusionOk="0">
                    <a:moveTo>
                      <a:pt x="34148" y="0"/>
                    </a:moveTo>
                    <a:cubicBezTo>
                      <a:pt x="15235" y="0"/>
                      <a:pt x="1" y="15234"/>
                      <a:pt x="1" y="34147"/>
                    </a:cubicBezTo>
                    <a:cubicBezTo>
                      <a:pt x="1" y="52767"/>
                      <a:pt x="15235" y="68001"/>
                      <a:pt x="34148" y="68001"/>
                    </a:cubicBezTo>
                    <a:cubicBezTo>
                      <a:pt x="53039" y="68001"/>
                      <a:pt x="68273" y="52767"/>
                      <a:pt x="68273" y="34147"/>
                    </a:cubicBezTo>
                    <a:cubicBezTo>
                      <a:pt x="68273" y="15234"/>
                      <a:pt x="53039" y="0"/>
                      <a:pt x="34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1"/>
              <p:cNvSpPr/>
              <p:nvPr/>
            </p:nvSpPr>
            <p:spPr>
              <a:xfrm>
                <a:off x="2216327" y="2921716"/>
                <a:ext cx="1096648" cy="236171"/>
              </a:xfrm>
              <a:custGeom>
                <a:avLst/>
                <a:gdLst/>
                <a:ahLst/>
                <a:cxnLst/>
                <a:rect l="l" t="t" r="r" b="b"/>
                <a:pathLst>
                  <a:path w="55025" h="11850" extrusionOk="0">
                    <a:moveTo>
                      <a:pt x="3386" y="0"/>
                    </a:moveTo>
                    <a:cubicBezTo>
                      <a:pt x="1422" y="0"/>
                      <a:pt x="0" y="1693"/>
                      <a:pt x="0" y="3657"/>
                    </a:cubicBezTo>
                    <a:lnTo>
                      <a:pt x="0" y="8464"/>
                    </a:lnTo>
                    <a:cubicBezTo>
                      <a:pt x="0" y="10427"/>
                      <a:pt x="1422" y="11849"/>
                      <a:pt x="3386" y="11849"/>
                    </a:cubicBezTo>
                    <a:lnTo>
                      <a:pt x="51639" y="11849"/>
                    </a:lnTo>
                    <a:cubicBezTo>
                      <a:pt x="53602" y="11849"/>
                      <a:pt x="55024" y="10427"/>
                      <a:pt x="55024" y="8464"/>
                    </a:cubicBezTo>
                    <a:lnTo>
                      <a:pt x="55024" y="3657"/>
                    </a:lnTo>
                    <a:cubicBezTo>
                      <a:pt x="55024" y="1693"/>
                      <a:pt x="53602" y="0"/>
                      <a:pt x="51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1"/>
              <p:cNvSpPr/>
              <p:nvPr/>
            </p:nvSpPr>
            <p:spPr>
              <a:xfrm>
                <a:off x="2452477" y="2634744"/>
                <a:ext cx="45002" cy="303634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5235" extrusionOk="0">
                    <a:moveTo>
                      <a:pt x="0" y="0"/>
                    </a:moveTo>
                    <a:lnTo>
                      <a:pt x="0" y="15234"/>
                    </a:lnTo>
                    <a:lnTo>
                      <a:pt x="2257" y="15234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1"/>
              <p:cNvSpPr/>
              <p:nvPr/>
            </p:nvSpPr>
            <p:spPr>
              <a:xfrm>
                <a:off x="2357112" y="2561860"/>
                <a:ext cx="230311" cy="113920"/>
              </a:xfrm>
              <a:custGeom>
                <a:avLst/>
                <a:gdLst/>
                <a:ahLst/>
                <a:cxnLst/>
                <a:rect l="l" t="t" r="r" b="b"/>
                <a:pathLst>
                  <a:path w="11556" h="5716" extrusionOk="0">
                    <a:moveTo>
                      <a:pt x="2257" y="1"/>
                    </a:moveTo>
                    <a:cubicBezTo>
                      <a:pt x="2257" y="1"/>
                      <a:pt x="1400" y="1694"/>
                      <a:pt x="0" y="3657"/>
                    </a:cubicBezTo>
                    <a:cubicBezTo>
                      <a:pt x="205" y="3700"/>
                      <a:pt x="403" y="3718"/>
                      <a:pt x="594" y="3718"/>
                    </a:cubicBezTo>
                    <a:cubicBezTo>
                      <a:pt x="1705" y="3718"/>
                      <a:pt x="2528" y="3093"/>
                      <a:pt x="2528" y="3093"/>
                    </a:cubicBezTo>
                    <a:lnTo>
                      <a:pt x="2528" y="3093"/>
                    </a:lnTo>
                    <a:cubicBezTo>
                      <a:pt x="2528" y="3093"/>
                      <a:pt x="2257" y="4786"/>
                      <a:pt x="3950" y="5643"/>
                    </a:cubicBezTo>
                    <a:cubicBezTo>
                      <a:pt x="4105" y="5694"/>
                      <a:pt x="4250" y="5715"/>
                      <a:pt x="4388" y="5715"/>
                    </a:cubicBezTo>
                    <a:cubicBezTo>
                      <a:pt x="4994" y="5715"/>
                      <a:pt x="5454" y="5300"/>
                      <a:pt x="5914" y="5079"/>
                    </a:cubicBezTo>
                    <a:cubicBezTo>
                      <a:pt x="6153" y="5300"/>
                      <a:pt x="6751" y="5715"/>
                      <a:pt x="7270" y="5715"/>
                    </a:cubicBezTo>
                    <a:cubicBezTo>
                      <a:pt x="7388" y="5715"/>
                      <a:pt x="7502" y="5694"/>
                      <a:pt x="7606" y="5643"/>
                    </a:cubicBezTo>
                    <a:cubicBezTo>
                      <a:pt x="9592" y="4786"/>
                      <a:pt x="9028" y="3093"/>
                      <a:pt x="9028" y="3093"/>
                    </a:cubicBezTo>
                    <a:lnTo>
                      <a:pt x="9028" y="3093"/>
                    </a:lnTo>
                    <a:cubicBezTo>
                      <a:pt x="9028" y="3093"/>
                      <a:pt x="10049" y="3718"/>
                      <a:pt x="11049" y="3718"/>
                    </a:cubicBezTo>
                    <a:cubicBezTo>
                      <a:pt x="11220" y="3718"/>
                      <a:pt x="11391" y="3700"/>
                      <a:pt x="11556" y="3657"/>
                    </a:cubicBezTo>
                    <a:cubicBezTo>
                      <a:pt x="10427" y="1694"/>
                      <a:pt x="9592" y="1"/>
                      <a:pt x="9592" y="1"/>
                    </a:cubicBezTo>
                    <a:lnTo>
                      <a:pt x="5914" y="565"/>
                    </a:lnTo>
                    <a:lnTo>
                      <a:pt x="2257" y="1"/>
                    </a:lnTo>
                    <a:close/>
                  </a:path>
                </a:pathLst>
              </a:custGeom>
              <a:solidFill>
                <a:srgbClr val="69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1"/>
              <p:cNvSpPr/>
              <p:nvPr/>
            </p:nvSpPr>
            <p:spPr>
              <a:xfrm>
                <a:off x="2283790" y="2623483"/>
                <a:ext cx="382357" cy="178314"/>
              </a:xfrm>
              <a:custGeom>
                <a:avLst/>
                <a:gdLst/>
                <a:ahLst/>
                <a:cxnLst/>
                <a:rect l="l" t="t" r="r" b="b"/>
                <a:pathLst>
                  <a:path w="19185" h="8947" extrusionOk="0">
                    <a:moveTo>
                      <a:pt x="6207" y="1"/>
                    </a:moveTo>
                    <a:cubicBezTo>
                      <a:pt x="6207" y="1"/>
                      <a:pt x="5384" y="626"/>
                      <a:pt x="4273" y="626"/>
                    </a:cubicBezTo>
                    <a:cubicBezTo>
                      <a:pt x="4082" y="626"/>
                      <a:pt x="3884" y="608"/>
                      <a:pt x="3679" y="565"/>
                    </a:cubicBezTo>
                    <a:cubicBezTo>
                      <a:pt x="2551" y="2551"/>
                      <a:pt x="1129" y="4808"/>
                      <a:pt x="1" y="6208"/>
                    </a:cubicBezTo>
                    <a:cubicBezTo>
                      <a:pt x="390" y="6720"/>
                      <a:pt x="953" y="6884"/>
                      <a:pt x="1476" y="6884"/>
                    </a:cubicBezTo>
                    <a:cubicBezTo>
                      <a:pt x="2103" y="6884"/>
                      <a:pt x="2674" y="6649"/>
                      <a:pt x="2822" y="6501"/>
                    </a:cubicBezTo>
                    <a:cubicBezTo>
                      <a:pt x="3020" y="7448"/>
                      <a:pt x="4117" y="8270"/>
                      <a:pt x="5156" y="8270"/>
                    </a:cubicBezTo>
                    <a:cubicBezTo>
                      <a:pt x="5652" y="8270"/>
                      <a:pt x="6136" y="8082"/>
                      <a:pt x="6501" y="7629"/>
                    </a:cubicBezTo>
                    <a:cubicBezTo>
                      <a:pt x="6670" y="8504"/>
                      <a:pt x="7508" y="8946"/>
                      <a:pt x="8317" y="8946"/>
                    </a:cubicBezTo>
                    <a:cubicBezTo>
                      <a:pt x="8804" y="8946"/>
                      <a:pt x="9279" y="8786"/>
                      <a:pt x="9593" y="8464"/>
                    </a:cubicBezTo>
                    <a:cubicBezTo>
                      <a:pt x="9914" y="8786"/>
                      <a:pt x="10354" y="8946"/>
                      <a:pt x="10807" y="8946"/>
                    </a:cubicBezTo>
                    <a:cubicBezTo>
                      <a:pt x="11562" y="8946"/>
                      <a:pt x="12355" y="8504"/>
                      <a:pt x="12707" y="7629"/>
                    </a:cubicBezTo>
                    <a:cubicBezTo>
                      <a:pt x="13072" y="8082"/>
                      <a:pt x="13555" y="8270"/>
                      <a:pt x="14042" y="8270"/>
                    </a:cubicBezTo>
                    <a:cubicBezTo>
                      <a:pt x="15060" y="8270"/>
                      <a:pt x="16093" y="7448"/>
                      <a:pt x="16093" y="6501"/>
                    </a:cubicBezTo>
                    <a:cubicBezTo>
                      <a:pt x="16400" y="6649"/>
                      <a:pt x="16957" y="6884"/>
                      <a:pt x="17582" y="6884"/>
                    </a:cubicBezTo>
                    <a:cubicBezTo>
                      <a:pt x="18103" y="6884"/>
                      <a:pt x="18672" y="6720"/>
                      <a:pt x="19185" y="6208"/>
                    </a:cubicBezTo>
                    <a:cubicBezTo>
                      <a:pt x="18056" y="4808"/>
                      <a:pt x="16657" y="2551"/>
                      <a:pt x="15235" y="565"/>
                    </a:cubicBezTo>
                    <a:cubicBezTo>
                      <a:pt x="15070" y="608"/>
                      <a:pt x="14899" y="626"/>
                      <a:pt x="14728" y="626"/>
                    </a:cubicBezTo>
                    <a:cubicBezTo>
                      <a:pt x="13728" y="626"/>
                      <a:pt x="12707" y="1"/>
                      <a:pt x="12707" y="1"/>
                    </a:cubicBezTo>
                    <a:lnTo>
                      <a:pt x="12707" y="1"/>
                    </a:lnTo>
                    <a:cubicBezTo>
                      <a:pt x="12707" y="1"/>
                      <a:pt x="13271" y="1694"/>
                      <a:pt x="11285" y="2551"/>
                    </a:cubicBezTo>
                    <a:cubicBezTo>
                      <a:pt x="11181" y="2602"/>
                      <a:pt x="11067" y="2623"/>
                      <a:pt x="10949" y="2623"/>
                    </a:cubicBezTo>
                    <a:cubicBezTo>
                      <a:pt x="10430" y="2623"/>
                      <a:pt x="9832" y="2208"/>
                      <a:pt x="9593" y="1987"/>
                    </a:cubicBezTo>
                    <a:cubicBezTo>
                      <a:pt x="9133" y="2208"/>
                      <a:pt x="8673" y="2623"/>
                      <a:pt x="8067" y="2623"/>
                    </a:cubicBezTo>
                    <a:cubicBezTo>
                      <a:pt x="7929" y="2623"/>
                      <a:pt x="7784" y="2602"/>
                      <a:pt x="7629" y="2551"/>
                    </a:cubicBezTo>
                    <a:cubicBezTo>
                      <a:pt x="5936" y="1694"/>
                      <a:pt x="6207" y="1"/>
                      <a:pt x="6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1"/>
              <p:cNvSpPr/>
              <p:nvPr/>
            </p:nvSpPr>
            <p:spPr>
              <a:xfrm>
                <a:off x="2340012" y="2404432"/>
                <a:ext cx="269912" cy="249524"/>
              </a:xfrm>
              <a:custGeom>
                <a:avLst/>
                <a:gdLst/>
                <a:ahLst/>
                <a:cxnLst/>
                <a:rect l="l" t="t" r="r" b="b"/>
                <a:pathLst>
                  <a:path w="13543" h="12520" extrusionOk="0">
                    <a:moveTo>
                      <a:pt x="6772" y="1"/>
                    </a:moveTo>
                    <a:cubicBezTo>
                      <a:pt x="5372" y="2822"/>
                      <a:pt x="2258" y="7900"/>
                      <a:pt x="1" y="9864"/>
                    </a:cubicBezTo>
                    <a:cubicBezTo>
                      <a:pt x="527" y="10598"/>
                      <a:pt x="1166" y="10829"/>
                      <a:pt x="1764" y="10829"/>
                    </a:cubicBezTo>
                    <a:cubicBezTo>
                      <a:pt x="2783" y="10829"/>
                      <a:pt x="3679" y="10157"/>
                      <a:pt x="3680" y="10157"/>
                    </a:cubicBezTo>
                    <a:lnTo>
                      <a:pt x="3680" y="10157"/>
                    </a:lnTo>
                    <a:cubicBezTo>
                      <a:pt x="3680" y="10157"/>
                      <a:pt x="3115" y="11850"/>
                      <a:pt x="5079" y="12414"/>
                    </a:cubicBezTo>
                    <a:cubicBezTo>
                      <a:pt x="5229" y="12486"/>
                      <a:pt x="5379" y="12520"/>
                      <a:pt x="5530" y="12520"/>
                    </a:cubicBezTo>
                    <a:cubicBezTo>
                      <a:pt x="5944" y="12520"/>
                      <a:pt x="6358" y="12264"/>
                      <a:pt x="6772" y="11850"/>
                    </a:cubicBezTo>
                    <a:cubicBezTo>
                      <a:pt x="6987" y="12264"/>
                      <a:pt x="7494" y="12520"/>
                      <a:pt x="7971" y="12520"/>
                    </a:cubicBezTo>
                    <a:cubicBezTo>
                      <a:pt x="8145" y="12520"/>
                      <a:pt x="8314" y="12486"/>
                      <a:pt x="8464" y="12414"/>
                    </a:cubicBezTo>
                    <a:cubicBezTo>
                      <a:pt x="10157" y="11850"/>
                      <a:pt x="9886" y="10157"/>
                      <a:pt x="9886" y="10157"/>
                    </a:cubicBezTo>
                    <a:lnTo>
                      <a:pt x="9886" y="10157"/>
                    </a:lnTo>
                    <a:cubicBezTo>
                      <a:pt x="9886" y="10157"/>
                      <a:pt x="10783" y="10829"/>
                      <a:pt x="11796" y="10829"/>
                    </a:cubicBezTo>
                    <a:cubicBezTo>
                      <a:pt x="12390" y="10829"/>
                      <a:pt x="13025" y="10598"/>
                      <a:pt x="13542" y="9864"/>
                    </a:cubicBezTo>
                    <a:cubicBezTo>
                      <a:pt x="11285" y="7900"/>
                      <a:pt x="8193" y="2822"/>
                      <a:pt x="67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>
                <a:off x="3025963" y="2634744"/>
                <a:ext cx="50861" cy="30363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5235" extrusionOk="0">
                    <a:moveTo>
                      <a:pt x="1" y="0"/>
                    </a:moveTo>
                    <a:lnTo>
                      <a:pt x="1" y="15234"/>
                    </a:lnTo>
                    <a:lnTo>
                      <a:pt x="2551" y="15234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1"/>
              <p:cNvSpPr/>
              <p:nvPr/>
            </p:nvSpPr>
            <p:spPr>
              <a:xfrm>
                <a:off x="2936019" y="2561860"/>
                <a:ext cx="230769" cy="113920"/>
              </a:xfrm>
              <a:custGeom>
                <a:avLst/>
                <a:gdLst/>
                <a:ahLst/>
                <a:cxnLst/>
                <a:rect l="l" t="t" r="r" b="b"/>
                <a:pathLst>
                  <a:path w="11579" h="5716" extrusionOk="0">
                    <a:moveTo>
                      <a:pt x="2257" y="1"/>
                    </a:moveTo>
                    <a:cubicBezTo>
                      <a:pt x="2257" y="1"/>
                      <a:pt x="1129" y="1694"/>
                      <a:pt x="0" y="3657"/>
                    </a:cubicBezTo>
                    <a:cubicBezTo>
                      <a:pt x="165" y="3700"/>
                      <a:pt x="336" y="3718"/>
                      <a:pt x="508" y="3718"/>
                    </a:cubicBezTo>
                    <a:cubicBezTo>
                      <a:pt x="1514" y="3718"/>
                      <a:pt x="2550" y="3093"/>
                      <a:pt x="2550" y="3093"/>
                    </a:cubicBezTo>
                    <a:lnTo>
                      <a:pt x="2550" y="3093"/>
                    </a:lnTo>
                    <a:cubicBezTo>
                      <a:pt x="2550" y="3093"/>
                      <a:pt x="2257" y="4786"/>
                      <a:pt x="3950" y="5643"/>
                    </a:cubicBezTo>
                    <a:cubicBezTo>
                      <a:pt x="4109" y="5694"/>
                      <a:pt x="4258" y="5715"/>
                      <a:pt x="4398" y="5715"/>
                    </a:cubicBezTo>
                    <a:cubicBezTo>
                      <a:pt x="5017" y="5715"/>
                      <a:pt x="5476" y="5300"/>
                      <a:pt x="5936" y="5079"/>
                    </a:cubicBezTo>
                    <a:cubicBezTo>
                      <a:pt x="6156" y="5300"/>
                      <a:pt x="6766" y="5715"/>
                      <a:pt x="7290" y="5715"/>
                    </a:cubicBezTo>
                    <a:cubicBezTo>
                      <a:pt x="7409" y="5715"/>
                      <a:pt x="7524" y="5694"/>
                      <a:pt x="7629" y="5643"/>
                    </a:cubicBezTo>
                    <a:cubicBezTo>
                      <a:pt x="9592" y="4786"/>
                      <a:pt x="9028" y="3093"/>
                      <a:pt x="9028" y="3093"/>
                    </a:cubicBezTo>
                    <a:lnTo>
                      <a:pt x="9028" y="3093"/>
                    </a:lnTo>
                    <a:cubicBezTo>
                      <a:pt x="9028" y="3093"/>
                      <a:pt x="10065" y="3718"/>
                      <a:pt x="11070" y="3718"/>
                    </a:cubicBezTo>
                    <a:cubicBezTo>
                      <a:pt x="11242" y="3718"/>
                      <a:pt x="11413" y="3700"/>
                      <a:pt x="11578" y="3657"/>
                    </a:cubicBezTo>
                    <a:cubicBezTo>
                      <a:pt x="10450" y="1694"/>
                      <a:pt x="9592" y="1"/>
                      <a:pt x="9592" y="1"/>
                    </a:cubicBezTo>
                    <a:lnTo>
                      <a:pt x="5936" y="565"/>
                    </a:lnTo>
                    <a:lnTo>
                      <a:pt x="2257" y="1"/>
                    </a:lnTo>
                    <a:close/>
                  </a:path>
                </a:pathLst>
              </a:custGeom>
              <a:solidFill>
                <a:srgbClr val="69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1"/>
              <p:cNvSpPr/>
              <p:nvPr/>
            </p:nvSpPr>
            <p:spPr>
              <a:xfrm>
                <a:off x="2857295" y="2623483"/>
                <a:ext cx="388197" cy="178314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8947" extrusionOk="0">
                    <a:moveTo>
                      <a:pt x="6500" y="1"/>
                    </a:moveTo>
                    <a:cubicBezTo>
                      <a:pt x="6500" y="1"/>
                      <a:pt x="5464" y="626"/>
                      <a:pt x="4458" y="626"/>
                    </a:cubicBezTo>
                    <a:cubicBezTo>
                      <a:pt x="4286" y="626"/>
                      <a:pt x="4115" y="608"/>
                      <a:pt x="3950" y="565"/>
                    </a:cubicBezTo>
                    <a:cubicBezTo>
                      <a:pt x="2822" y="2551"/>
                      <a:pt x="1422" y="4808"/>
                      <a:pt x="0" y="6208"/>
                    </a:cubicBezTo>
                    <a:cubicBezTo>
                      <a:pt x="513" y="6720"/>
                      <a:pt x="1143" y="6884"/>
                      <a:pt x="1705" y="6884"/>
                    </a:cubicBezTo>
                    <a:cubicBezTo>
                      <a:pt x="2379" y="6884"/>
                      <a:pt x="2955" y="6649"/>
                      <a:pt x="3115" y="6501"/>
                    </a:cubicBezTo>
                    <a:cubicBezTo>
                      <a:pt x="3298" y="7448"/>
                      <a:pt x="4266" y="8270"/>
                      <a:pt x="5307" y="8270"/>
                    </a:cubicBezTo>
                    <a:cubicBezTo>
                      <a:pt x="5804" y="8270"/>
                      <a:pt x="6319" y="8082"/>
                      <a:pt x="6771" y="7629"/>
                    </a:cubicBezTo>
                    <a:cubicBezTo>
                      <a:pt x="6955" y="8504"/>
                      <a:pt x="7790" y="8946"/>
                      <a:pt x="8600" y="8946"/>
                    </a:cubicBezTo>
                    <a:cubicBezTo>
                      <a:pt x="9086" y="8946"/>
                      <a:pt x="9564" y="8786"/>
                      <a:pt x="9886" y="8464"/>
                    </a:cubicBezTo>
                    <a:cubicBezTo>
                      <a:pt x="10098" y="8786"/>
                      <a:pt x="10506" y="8946"/>
                      <a:pt x="10964" y="8946"/>
                    </a:cubicBezTo>
                    <a:cubicBezTo>
                      <a:pt x="11727" y="8946"/>
                      <a:pt x="12625" y="8504"/>
                      <a:pt x="12978" y="7629"/>
                    </a:cubicBezTo>
                    <a:cubicBezTo>
                      <a:pt x="13343" y="8082"/>
                      <a:pt x="13826" y="8270"/>
                      <a:pt x="14313" y="8270"/>
                    </a:cubicBezTo>
                    <a:cubicBezTo>
                      <a:pt x="15330" y="8270"/>
                      <a:pt x="16363" y="7448"/>
                      <a:pt x="16363" y="6501"/>
                    </a:cubicBezTo>
                    <a:cubicBezTo>
                      <a:pt x="16671" y="6649"/>
                      <a:pt x="17234" y="6884"/>
                      <a:pt x="17865" y="6884"/>
                    </a:cubicBezTo>
                    <a:cubicBezTo>
                      <a:pt x="18391" y="6884"/>
                      <a:pt x="18965" y="6720"/>
                      <a:pt x="19478" y="6208"/>
                    </a:cubicBezTo>
                    <a:cubicBezTo>
                      <a:pt x="18349" y="4808"/>
                      <a:pt x="16657" y="2551"/>
                      <a:pt x="15528" y="565"/>
                    </a:cubicBezTo>
                    <a:cubicBezTo>
                      <a:pt x="15363" y="608"/>
                      <a:pt x="15192" y="626"/>
                      <a:pt x="15020" y="626"/>
                    </a:cubicBezTo>
                    <a:cubicBezTo>
                      <a:pt x="14015" y="626"/>
                      <a:pt x="12978" y="1"/>
                      <a:pt x="12978" y="1"/>
                    </a:cubicBezTo>
                    <a:lnTo>
                      <a:pt x="12978" y="1"/>
                    </a:lnTo>
                    <a:cubicBezTo>
                      <a:pt x="12978" y="1"/>
                      <a:pt x="13542" y="1694"/>
                      <a:pt x="11579" y="2551"/>
                    </a:cubicBezTo>
                    <a:cubicBezTo>
                      <a:pt x="11474" y="2602"/>
                      <a:pt x="11359" y="2623"/>
                      <a:pt x="11240" y="2623"/>
                    </a:cubicBezTo>
                    <a:cubicBezTo>
                      <a:pt x="10716" y="2623"/>
                      <a:pt x="10106" y="2208"/>
                      <a:pt x="9886" y="1987"/>
                    </a:cubicBezTo>
                    <a:cubicBezTo>
                      <a:pt x="9426" y="2208"/>
                      <a:pt x="8967" y="2623"/>
                      <a:pt x="8348" y="2623"/>
                    </a:cubicBezTo>
                    <a:cubicBezTo>
                      <a:pt x="8208" y="2623"/>
                      <a:pt x="8059" y="2602"/>
                      <a:pt x="7900" y="2551"/>
                    </a:cubicBezTo>
                    <a:cubicBezTo>
                      <a:pt x="6207" y="1694"/>
                      <a:pt x="6500" y="1"/>
                      <a:pt x="65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1"/>
              <p:cNvSpPr/>
              <p:nvPr/>
            </p:nvSpPr>
            <p:spPr>
              <a:xfrm>
                <a:off x="2919377" y="2404432"/>
                <a:ext cx="269892" cy="249524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2520" extrusionOk="0">
                    <a:moveTo>
                      <a:pt x="6771" y="1"/>
                    </a:moveTo>
                    <a:cubicBezTo>
                      <a:pt x="5349" y="2822"/>
                      <a:pt x="2257" y="7900"/>
                      <a:pt x="0" y="9864"/>
                    </a:cubicBezTo>
                    <a:cubicBezTo>
                      <a:pt x="417" y="10598"/>
                      <a:pt x="1026" y="10829"/>
                      <a:pt x="1627" y="10829"/>
                    </a:cubicBezTo>
                    <a:cubicBezTo>
                      <a:pt x="2652" y="10829"/>
                      <a:pt x="3656" y="10157"/>
                      <a:pt x="3656" y="10157"/>
                    </a:cubicBezTo>
                    <a:lnTo>
                      <a:pt x="3656" y="10157"/>
                    </a:lnTo>
                    <a:cubicBezTo>
                      <a:pt x="3656" y="10157"/>
                      <a:pt x="3092" y="11850"/>
                      <a:pt x="5078" y="12414"/>
                    </a:cubicBezTo>
                    <a:cubicBezTo>
                      <a:pt x="5228" y="12486"/>
                      <a:pt x="5379" y="12520"/>
                      <a:pt x="5529" y="12520"/>
                    </a:cubicBezTo>
                    <a:cubicBezTo>
                      <a:pt x="5943" y="12520"/>
                      <a:pt x="6357" y="12264"/>
                      <a:pt x="6771" y="11850"/>
                    </a:cubicBezTo>
                    <a:cubicBezTo>
                      <a:pt x="6970" y="12264"/>
                      <a:pt x="7484" y="12520"/>
                      <a:pt x="7967" y="12520"/>
                    </a:cubicBezTo>
                    <a:cubicBezTo>
                      <a:pt x="8142" y="12520"/>
                      <a:pt x="8313" y="12486"/>
                      <a:pt x="8464" y="12414"/>
                    </a:cubicBezTo>
                    <a:cubicBezTo>
                      <a:pt x="10156" y="11850"/>
                      <a:pt x="9863" y="10157"/>
                      <a:pt x="9863" y="10157"/>
                    </a:cubicBezTo>
                    <a:lnTo>
                      <a:pt x="9863" y="10157"/>
                    </a:lnTo>
                    <a:cubicBezTo>
                      <a:pt x="9863" y="10157"/>
                      <a:pt x="10759" y="10829"/>
                      <a:pt x="11778" y="10829"/>
                    </a:cubicBezTo>
                    <a:cubicBezTo>
                      <a:pt x="12376" y="10829"/>
                      <a:pt x="13016" y="10598"/>
                      <a:pt x="13542" y="9864"/>
                    </a:cubicBezTo>
                    <a:cubicBezTo>
                      <a:pt x="11285" y="7900"/>
                      <a:pt x="8170" y="2822"/>
                      <a:pt x="6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1"/>
              <p:cNvSpPr/>
              <p:nvPr/>
            </p:nvSpPr>
            <p:spPr>
              <a:xfrm>
                <a:off x="2733590" y="2516897"/>
                <a:ext cx="62102" cy="416079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0877" extrusionOk="0">
                    <a:moveTo>
                      <a:pt x="1" y="0"/>
                    </a:moveTo>
                    <a:lnTo>
                      <a:pt x="1" y="20877"/>
                    </a:lnTo>
                    <a:lnTo>
                      <a:pt x="3115" y="20877"/>
                    </a:lnTo>
                    <a:lnTo>
                      <a:pt x="31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2604503" y="2421074"/>
                <a:ext cx="320275" cy="153461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7700" extrusionOk="0">
                    <a:moveTo>
                      <a:pt x="2822" y="1"/>
                    </a:moveTo>
                    <a:cubicBezTo>
                      <a:pt x="2822" y="1"/>
                      <a:pt x="1693" y="2258"/>
                      <a:pt x="1" y="5079"/>
                    </a:cubicBezTo>
                    <a:cubicBezTo>
                      <a:pt x="159" y="5106"/>
                      <a:pt x="320" y="5119"/>
                      <a:pt x="481" y="5119"/>
                    </a:cubicBezTo>
                    <a:cubicBezTo>
                      <a:pt x="2043" y="5119"/>
                      <a:pt x="3657" y="3951"/>
                      <a:pt x="3657" y="3950"/>
                    </a:cubicBezTo>
                    <a:lnTo>
                      <a:pt x="3657" y="3950"/>
                    </a:lnTo>
                    <a:cubicBezTo>
                      <a:pt x="3657" y="3951"/>
                      <a:pt x="3093" y="6501"/>
                      <a:pt x="5643" y="7629"/>
                    </a:cubicBezTo>
                    <a:cubicBezTo>
                      <a:pt x="5791" y="7677"/>
                      <a:pt x="5941" y="7699"/>
                      <a:pt x="6089" y="7699"/>
                    </a:cubicBezTo>
                    <a:cubicBezTo>
                      <a:pt x="6774" y="7699"/>
                      <a:pt x="7436" y="7235"/>
                      <a:pt x="7900" y="6772"/>
                    </a:cubicBezTo>
                    <a:cubicBezTo>
                      <a:pt x="8586" y="7235"/>
                      <a:pt x="9288" y="7699"/>
                      <a:pt x="9980" y="7699"/>
                    </a:cubicBezTo>
                    <a:cubicBezTo>
                      <a:pt x="10130" y="7699"/>
                      <a:pt x="10279" y="7677"/>
                      <a:pt x="10428" y="7629"/>
                    </a:cubicBezTo>
                    <a:cubicBezTo>
                      <a:pt x="12978" y="6501"/>
                      <a:pt x="12414" y="3951"/>
                      <a:pt x="12414" y="3950"/>
                    </a:cubicBezTo>
                    <a:lnTo>
                      <a:pt x="12414" y="3950"/>
                    </a:lnTo>
                    <a:cubicBezTo>
                      <a:pt x="12414" y="3951"/>
                      <a:pt x="14027" y="5119"/>
                      <a:pt x="15590" y="5119"/>
                    </a:cubicBezTo>
                    <a:cubicBezTo>
                      <a:pt x="15751" y="5119"/>
                      <a:pt x="15912" y="5106"/>
                      <a:pt x="16070" y="5079"/>
                    </a:cubicBezTo>
                    <a:cubicBezTo>
                      <a:pt x="14377" y="2258"/>
                      <a:pt x="13249" y="1"/>
                      <a:pt x="13249" y="1"/>
                    </a:cubicBezTo>
                    <a:lnTo>
                      <a:pt x="7900" y="858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6991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2497459" y="2499798"/>
                <a:ext cx="528524" cy="249384"/>
              </a:xfrm>
              <a:custGeom>
                <a:avLst/>
                <a:gdLst/>
                <a:ahLst/>
                <a:cxnLst/>
                <a:rect l="l" t="t" r="r" b="b"/>
                <a:pathLst>
                  <a:path w="26519" h="12513" extrusionOk="0">
                    <a:moveTo>
                      <a:pt x="9028" y="0"/>
                    </a:moveTo>
                    <a:lnTo>
                      <a:pt x="9028" y="0"/>
                    </a:lnTo>
                    <a:cubicBezTo>
                      <a:pt x="9028" y="1"/>
                      <a:pt x="7414" y="1169"/>
                      <a:pt x="5852" y="1169"/>
                    </a:cubicBezTo>
                    <a:cubicBezTo>
                      <a:pt x="5691" y="1169"/>
                      <a:pt x="5530" y="1156"/>
                      <a:pt x="5372" y="1129"/>
                    </a:cubicBezTo>
                    <a:cubicBezTo>
                      <a:pt x="3679" y="3679"/>
                      <a:pt x="1693" y="6771"/>
                      <a:pt x="0" y="8757"/>
                    </a:cubicBezTo>
                    <a:cubicBezTo>
                      <a:pt x="625" y="9501"/>
                      <a:pt x="1412" y="9753"/>
                      <a:pt x="2145" y="9753"/>
                    </a:cubicBezTo>
                    <a:cubicBezTo>
                      <a:pt x="3079" y="9753"/>
                      <a:pt x="3927" y="9344"/>
                      <a:pt x="4243" y="9028"/>
                    </a:cubicBezTo>
                    <a:cubicBezTo>
                      <a:pt x="4428" y="10387"/>
                      <a:pt x="5807" y="11608"/>
                      <a:pt x="7202" y="11608"/>
                    </a:cubicBezTo>
                    <a:cubicBezTo>
                      <a:pt x="7846" y="11608"/>
                      <a:pt x="8493" y="11348"/>
                      <a:pt x="9028" y="10721"/>
                    </a:cubicBezTo>
                    <a:cubicBezTo>
                      <a:pt x="9554" y="11940"/>
                      <a:pt x="10709" y="12512"/>
                      <a:pt x="11721" y="12512"/>
                    </a:cubicBezTo>
                    <a:cubicBezTo>
                      <a:pt x="12359" y="12512"/>
                      <a:pt x="12939" y="12285"/>
                      <a:pt x="13271" y="11849"/>
                    </a:cubicBezTo>
                    <a:cubicBezTo>
                      <a:pt x="13707" y="12285"/>
                      <a:pt x="14352" y="12512"/>
                      <a:pt x="15012" y="12512"/>
                    </a:cubicBezTo>
                    <a:cubicBezTo>
                      <a:pt x="16059" y="12512"/>
                      <a:pt x="17145" y="11940"/>
                      <a:pt x="17491" y="10721"/>
                    </a:cubicBezTo>
                    <a:cubicBezTo>
                      <a:pt x="18026" y="11348"/>
                      <a:pt x="18702" y="11608"/>
                      <a:pt x="19386" y="11608"/>
                    </a:cubicBezTo>
                    <a:cubicBezTo>
                      <a:pt x="20868" y="11608"/>
                      <a:pt x="22384" y="10387"/>
                      <a:pt x="22569" y="9028"/>
                    </a:cubicBezTo>
                    <a:cubicBezTo>
                      <a:pt x="22886" y="9344"/>
                      <a:pt x="23648" y="9753"/>
                      <a:pt x="24504" y="9753"/>
                    </a:cubicBezTo>
                    <a:cubicBezTo>
                      <a:pt x="25175" y="9753"/>
                      <a:pt x="25904" y="9501"/>
                      <a:pt x="26519" y="8757"/>
                    </a:cubicBezTo>
                    <a:cubicBezTo>
                      <a:pt x="25120" y="6771"/>
                      <a:pt x="22863" y="3679"/>
                      <a:pt x="21441" y="1129"/>
                    </a:cubicBezTo>
                    <a:cubicBezTo>
                      <a:pt x="21283" y="1156"/>
                      <a:pt x="21122" y="1169"/>
                      <a:pt x="20961" y="1169"/>
                    </a:cubicBezTo>
                    <a:cubicBezTo>
                      <a:pt x="19398" y="1169"/>
                      <a:pt x="17785" y="1"/>
                      <a:pt x="17785" y="0"/>
                    </a:cubicBezTo>
                    <a:lnTo>
                      <a:pt x="17785" y="0"/>
                    </a:lnTo>
                    <a:cubicBezTo>
                      <a:pt x="17785" y="1"/>
                      <a:pt x="18349" y="2551"/>
                      <a:pt x="15799" y="3679"/>
                    </a:cubicBezTo>
                    <a:cubicBezTo>
                      <a:pt x="15650" y="3727"/>
                      <a:pt x="15501" y="3749"/>
                      <a:pt x="15351" y="3749"/>
                    </a:cubicBezTo>
                    <a:cubicBezTo>
                      <a:pt x="14659" y="3749"/>
                      <a:pt x="13957" y="3285"/>
                      <a:pt x="13271" y="2822"/>
                    </a:cubicBezTo>
                    <a:cubicBezTo>
                      <a:pt x="12807" y="3285"/>
                      <a:pt x="12145" y="3749"/>
                      <a:pt x="11460" y="3749"/>
                    </a:cubicBezTo>
                    <a:cubicBezTo>
                      <a:pt x="11312" y="3749"/>
                      <a:pt x="11162" y="3727"/>
                      <a:pt x="11014" y="3679"/>
                    </a:cubicBezTo>
                    <a:cubicBezTo>
                      <a:pt x="8464" y="2551"/>
                      <a:pt x="9028" y="1"/>
                      <a:pt x="9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2582022" y="2202023"/>
                <a:ext cx="365257" cy="342039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7162" extrusionOk="0">
                    <a:moveTo>
                      <a:pt x="9028" y="1"/>
                    </a:moveTo>
                    <a:cubicBezTo>
                      <a:pt x="7042" y="3657"/>
                      <a:pt x="2821" y="10992"/>
                      <a:pt x="0" y="13542"/>
                    </a:cubicBezTo>
                    <a:cubicBezTo>
                      <a:pt x="608" y="14450"/>
                      <a:pt x="1396" y="14740"/>
                      <a:pt x="2156" y="14740"/>
                    </a:cubicBezTo>
                    <a:cubicBezTo>
                      <a:pt x="3514" y="14740"/>
                      <a:pt x="4785" y="13813"/>
                      <a:pt x="4785" y="13813"/>
                    </a:cubicBezTo>
                    <a:lnTo>
                      <a:pt x="4785" y="13813"/>
                    </a:lnTo>
                    <a:cubicBezTo>
                      <a:pt x="4785" y="13813"/>
                      <a:pt x="4221" y="16070"/>
                      <a:pt x="6771" y="16928"/>
                    </a:cubicBezTo>
                    <a:cubicBezTo>
                      <a:pt x="7015" y="17093"/>
                      <a:pt x="7262" y="17161"/>
                      <a:pt x="7502" y="17161"/>
                    </a:cubicBezTo>
                    <a:cubicBezTo>
                      <a:pt x="8083" y="17161"/>
                      <a:pt x="8629" y="16762"/>
                      <a:pt x="9028" y="16363"/>
                    </a:cubicBezTo>
                    <a:cubicBezTo>
                      <a:pt x="9618" y="16762"/>
                      <a:pt x="10220" y="17161"/>
                      <a:pt x="10817" y="17161"/>
                    </a:cubicBezTo>
                    <a:cubicBezTo>
                      <a:pt x="11064" y="17161"/>
                      <a:pt x="11311" y="17093"/>
                      <a:pt x="11556" y="16928"/>
                    </a:cubicBezTo>
                    <a:cubicBezTo>
                      <a:pt x="13812" y="16070"/>
                      <a:pt x="13542" y="13813"/>
                      <a:pt x="13542" y="13813"/>
                    </a:cubicBezTo>
                    <a:lnTo>
                      <a:pt x="13542" y="13813"/>
                    </a:lnTo>
                    <a:cubicBezTo>
                      <a:pt x="13542" y="13813"/>
                      <a:pt x="14812" y="14740"/>
                      <a:pt x="16170" y="14740"/>
                    </a:cubicBezTo>
                    <a:cubicBezTo>
                      <a:pt x="16931" y="14740"/>
                      <a:pt x="17719" y="14450"/>
                      <a:pt x="18326" y="13542"/>
                    </a:cubicBezTo>
                    <a:cubicBezTo>
                      <a:pt x="15234" y="10992"/>
                      <a:pt x="10991" y="3657"/>
                      <a:pt x="9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1"/>
              <p:cNvSpPr/>
              <p:nvPr/>
            </p:nvSpPr>
            <p:spPr>
              <a:xfrm>
                <a:off x="3037223" y="2865493"/>
                <a:ext cx="140805" cy="106626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5350" extrusionOk="0">
                    <a:moveTo>
                      <a:pt x="4243" y="0"/>
                    </a:moveTo>
                    <a:cubicBezTo>
                      <a:pt x="4243" y="0"/>
                      <a:pt x="3950" y="271"/>
                      <a:pt x="3679" y="271"/>
                    </a:cubicBezTo>
                    <a:lnTo>
                      <a:pt x="3386" y="271"/>
                    </a:lnTo>
                    <a:cubicBezTo>
                      <a:pt x="2821" y="271"/>
                      <a:pt x="2551" y="565"/>
                      <a:pt x="2257" y="835"/>
                    </a:cubicBezTo>
                    <a:lnTo>
                      <a:pt x="1986" y="835"/>
                    </a:lnTo>
                    <a:cubicBezTo>
                      <a:pt x="1422" y="835"/>
                      <a:pt x="858" y="1400"/>
                      <a:pt x="858" y="1964"/>
                    </a:cubicBezTo>
                    <a:cubicBezTo>
                      <a:pt x="294" y="1964"/>
                      <a:pt x="0" y="2528"/>
                      <a:pt x="0" y="3092"/>
                    </a:cubicBezTo>
                    <a:cubicBezTo>
                      <a:pt x="0" y="3656"/>
                      <a:pt x="564" y="4221"/>
                      <a:pt x="1129" y="4221"/>
                    </a:cubicBezTo>
                    <a:lnTo>
                      <a:pt x="1422" y="4221"/>
                    </a:lnTo>
                    <a:cubicBezTo>
                      <a:pt x="1422" y="4785"/>
                      <a:pt x="1693" y="5349"/>
                      <a:pt x="2257" y="5349"/>
                    </a:cubicBezTo>
                    <a:cubicBezTo>
                      <a:pt x="2821" y="5349"/>
                      <a:pt x="2821" y="5078"/>
                      <a:pt x="3115" y="5078"/>
                    </a:cubicBezTo>
                    <a:lnTo>
                      <a:pt x="3950" y="5078"/>
                    </a:lnTo>
                    <a:cubicBezTo>
                      <a:pt x="4243" y="5078"/>
                      <a:pt x="4514" y="5349"/>
                      <a:pt x="4514" y="5349"/>
                    </a:cubicBezTo>
                    <a:cubicBezTo>
                      <a:pt x="5078" y="5349"/>
                      <a:pt x="5643" y="4785"/>
                      <a:pt x="5643" y="4221"/>
                    </a:cubicBezTo>
                    <a:lnTo>
                      <a:pt x="5936" y="4221"/>
                    </a:lnTo>
                    <a:cubicBezTo>
                      <a:pt x="6500" y="4221"/>
                      <a:pt x="7064" y="3656"/>
                      <a:pt x="7064" y="3092"/>
                    </a:cubicBezTo>
                    <a:cubicBezTo>
                      <a:pt x="7064" y="2528"/>
                      <a:pt x="6771" y="2257"/>
                      <a:pt x="6207" y="2257"/>
                    </a:cubicBezTo>
                    <a:lnTo>
                      <a:pt x="6207" y="1964"/>
                    </a:lnTo>
                    <a:cubicBezTo>
                      <a:pt x="6207" y="1400"/>
                      <a:pt x="5936" y="1129"/>
                      <a:pt x="5372" y="1129"/>
                    </a:cubicBezTo>
                    <a:cubicBezTo>
                      <a:pt x="5372" y="565"/>
                      <a:pt x="4807" y="0"/>
                      <a:pt x="4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1"/>
              <p:cNvSpPr/>
              <p:nvPr/>
            </p:nvSpPr>
            <p:spPr>
              <a:xfrm>
                <a:off x="2283790" y="2870894"/>
                <a:ext cx="140805" cy="107064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5372" extrusionOk="0">
                    <a:moveTo>
                      <a:pt x="4514" y="0"/>
                    </a:moveTo>
                    <a:cubicBezTo>
                      <a:pt x="4244" y="0"/>
                      <a:pt x="3950" y="294"/>
                      <a:pt x="3679" y="294"/>
                    </a:cubicBezTo>
                    <a:lnTo>
                      <a:pt x="3386" y="294"/>
                    </a:lnTo>
                    <a:cubicBezTo>
                      <a:pt x="2822" y="294"/>
                      <a:pt x="2551" y="564"/>
                      <a:pt x="2258" y="858"/>
                    </a:cubicBezTo>
                    <a:lnTo>
                      <a:pt x="1987" y="858"/>
                    </a:lnTo>
                    <a:cubicBezTo>
                      <a:pt x="1422" y="858"/>
                      <a:pt x="858" y="1422"/>
                      <a:pt x="858" y="1986"/>
                    </a:cubicBezTo>
                    <a:cubicBezTo>
                      <a:pt x="565" y="1986"/>
                      <a:pt x="1" y="2550"/>
                      <a:pt x="1" y="3115"/>
                    </a:cubicBezTo>
                    <a:cubicBezTo>
                      <a:pt x="1" y="3679"/>
                      <a:pt x="565" y="4243"/>
                      <a:pt x="1129" y="4243"/>
                    </a:cubicBezTo>
                    <a:lnTo>
                      <a:pt x="1422" y="4243"/>
                    </a:lnTo>
                    <a:cubicBezTo>
                      <a:pt x="1422" y="4807"/>
                      <a:pt x="1693" y="5372"/>
                      <a:pt x="2258" y="5372"/>
                    </a:cubicBezTo>
                    <a:cubicBezTo>
                      <a:pt x="2822" y="5372"/>
                      <a:pt x="2822" y="5078"/>
                      <a:pt x="3115" y="5078"/>
                    </a:cubicBezTo>
                    <a:lnTo>
                      <a:pt x="4514" y="5078"/>
                    </a:lnTo>
                    <a:cubicBezTo>
                      <a:pt x="5372" y="5078"/>
                      <a:pt x="5643" y="4807"/>
                      <a:pt x="5643" y="4243"/>
                    </a:cubicBezTo>
                    <a:lnTo>
                      <a:pt x="5936" y="4243"/>
                    </a:lnTo>
                    <a:cubicBezTo>
                      <a:pt x="6501" y="4243"/>
                      <a:pt x="7065" y="3679"/>
                      <a:pt x="7065" y="3115"/>
                    </a:cubicBezTo>
                    <a:cubicBezTo>
                      <a:pt x="7065" y="2550"/>
                      <a:pt x="6771" y="2257"/>
                      <a:pt x="6207" y="2257"/>
                    </a:cubicBezTo>
                    <a:lnTo>
                      <a:pt x="6207" y="1986"/>
                    </a:lnTo>
                    <a:cubicBezTo>
                      <a:pt x="6207" y="1422"/>
                      <a:pt x="5936" y="1129"/>
                      <a:pt x="5372" y="858"/>
                    </a:cubicBezTo>
                    <a:cubicBezTo>
                      <a:pt x="5372" y="564"/>
                      <a:pt x="4808" y="0"/>
                      <a:pt x="4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2216327" y="2921716"/>
                <a:ext cx="1096648" cy="106626"/>
              </a:xfrm>
              <a:custGeom>
                <a:avLst/>
                <a:gdLst/>
                <a:ahLst/>
                <a:cxnLst/>
                <a:rect l="l" t="t" r="r" b="b"/>
                <a:pathLst>
                  <a:path w="55025" h="5350" extrusionOk="0">
                    <a:moveTo>
                      <a:pt x="3386" y="0"/>
                    </a:moveTo>
                    <a:cubicBezTo>
                      <a:pt x="1422" y="0"/>
                      <a:pt x="0" y="1693"/>
                      <a:pt x="0" y="3657"/>
                    </a:cubicBezTo>
                    <a:lnTo>
                      <a:pt x="0" y="5349"/>
                    </a:lnTo>
                    <a:lnTo>
                      <a:pt x="55024" y="5349"/>
                    </a:lnTo>
                    <a:lnTo>
                      <a:pt x="55024" y="3657"/>
                    </a:lnTo>
                    <a:cubicBezTo>
                      <a:pt x="55024" y="1693"/>
                      <a:pt x="53602" y="0"/>
                      <a:pt x="516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2576163" y="2837153"/>
                <a:ext cx="179948" cy="134966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6772" extrusionOk="0">
                    <a:moveTo>
                      <a:pt x="5643" y="0"/>
                    </a:moveTo>
                    <a:cubicBezTo>
                      <a:pt x="5372" y="0"/>
                      <a:pt x="5079" y="294"/>
                      <a:pt x="4808" y="294"/>
                    </a:cubicBezTo>
                    <a:lnTo>
                      <a:pt x="4244" y="294"/>
                    </a:lnTo>
                    <a:cubicBezTo>
                      <a:pt x="3386" y="294"/>
                      <a:pt x="3115" y="565"/>
                      <a:pt x="2822" y="1129"/>
                    </a:cubicBezTo>
                    <a:lnTo>
                      <a:pt x="2551" y="1129"/>
                    </a:lnTo>
                    <a:cubicBezTo>
                      <a:pt x="1693" y="1129"/>
                      <a:pt x="1129" y="1693"/>
                      <a:pt x="1129" y="2551"/>
                    </a:cubicBezTo>
                    <a:cubicBezTo>
                      <a:pt x="294" y="2551"/>
                      <a:pt x="1" y="3115"/>
                      <a:pt x="1" y="3950"/>
                    </a:cubicBezTo>
                    <a:cubicBezTo>
                      <a:pt x="1" y="4808"/>
                      <a:pt x="565" y="5372"/>
                      <a:pt x="1423" y="5372"/>
                    </a:cubicBezTo>
                    <a:cubicBezTo>
                      <a:pt x="1423" y="6207"/>
                      <a:pt x="2258" y="6771"/>
                      <a:pt x="2822" y="6771"/>
                    </a:cubicBezTo>
                    <a:cubicBezTo>
                      <a:pt x="3386" y="6771"/>
                      <a:pt x="3679" y="6771"/>
                      <a:pt x="3950" y="6500"/>
                    </a:cubicBezTo>
                    <a:lnTo>
                      <a:pt x="5079" y="6500"/>
                    </a:lnTo>
                    <a:cubicBezTo>
                      <a:pt x="5372" y="6500"/>
                      <a:pt x="5643" y="6771"/>
                      <a:pt x="5936" y="6771"/>
                    </a:cubicBezTo>
                    <a:cubicBezTo>
                      <a:pt x="6771" y="6771"/>
                      <a:pt x="7336" y="6207"/>
                      <a:pt x="7336" y="5372"/>
                    </a:cubicBezTo>
                    <a:lnTo>
                      <a:pt x="7629" y="5372"/>
                    </a:lnTo>
                    <a:cubicBezTo>
                      <a:pt x="8464" y="5372"/>
                      <a:pt x="9028" y="4808"/>
                      <a:pt x="9028" y="3950"/>
                    </a:cubicBezTo>
                    <a:cubicBezTo>
                      <a:pt x="9028" y="3386"/>
                      <a:pt x="8758" y="2822"/>
                      <a:pt x="8193" y="2551"/>
                    </a:cubicBezTo>
                    <a:cubicBezTo>
                      <a:pt x="8193" y="1987"/>
                      <a:pt x="7629" y="1422"/>
                      <a:pt x="7065" y="1129"/>
                    </a:cubicBezTo>
                    <a:cubicBezTo>
                      <a:pt x="6771" y="565"/>
                      <a:pt x="6207" y="0"/>
                      <a:pt x="5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41"/>
            <p:cNvGrpSpPr/>
            <p:nvPr/>
          </p:nvGrpSpPr>
          <p:grpSpPr>
            <a:xfrm>
              <a:off x="1943100" y="1586225"/>
              <a:ext cx="535300" cy="194950"/>
              <a:chOff x="4901925" y="1441125"/>
              <a:chExt cx="535300" cy="194950"/>
            </a:xfrm>
          </p:grpSpPr>
          <p:sp>
            <p:nvSpPr>
              <p:cNvPr id="633" name="Google Shape;633;p41"/>
              <p:cNvSpPr/>
              <p:nvPr/>
            </p:nvSpPr>
            <p:spPr>
              <a:xfrm>
                <a:off x="49019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1"/>
              <p:cNvSpPr/>
              <p:nvPr/>
            </p:nvSpPr>
            <p:spPr>
              <a:xfrm>
                <a:off x="49746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41"/>
            <p:cNvGrpSpPr/>
            <p:nvPr/>
          </p:nvGrpSpPr>
          <p:grpSpPr>
            <a:xfrm>
              <a:off x="2997950" y="1710050"/>
              <a:ext cx="535300" cy="194950"/>
              <a:chOff x="5054325" y="1441125"/>
              <a:chExt cx="535300" cy="194950"/>
            </a:xfrm>
          </p:grpSpPr>
          <p:sp>
            <p:nvSpPr>
              <p:cNvPr id="636" name="Google Shape;636;p41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1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8" name="Google Shape;638;p41"/>
          <p:cNvGrpSpPr/>
          <p:nvPr/>
        </p:nvGrpSpPr>
        <p:grpSpPr>
          <a:xfrm>
            <a:off x="5751767" y="1524000"/>
            <a:ext cx="1552315" cy="1355280"/>
            <a:chOff x="5751767" y="1524000"/>
            <a:chExt cx="1552315" cy="1355280"/>
          </a:xfrm>
        </p:grpSpPr>
        <p:sp>
          <p:nvSpPr>
            <p:cNvPr id="639" name="Google Shape;639;p41"/>
            <p:cNvSpPr/>
            <p:nvPr/>
          </p:nvSpPr>
          <p:spPr>
            <a:xfrm>
              <a:off x="5751767" y="1524000"/>
              <a:ext cx="1360681" cy="1355280"/>
            </a:xfrm>
            <a:custGeom>
              <a:avLst/>
              <a:gdLst/>
              <a:ahLst/>
              <a:cxnLst/>
              <a:rect l="l" t="t" r="r" b="b"/>
              <a:pathLst>
                <a:path w="68273" h="68002" extrusionOk="0">
                  <a:moveTo>
                    <a:pt x="34148" y="0"/>
                  </a:moveTo>
                  <a:cubicBezTo>
                    <a:pt x="15235" y="0"/>
                    <a:pt x="0" y="15234"/>
                    <a:pt x="0" y="34147"/>
                  </a:cubicBezTo>
                  <a:cubicBezTo>
                    <a:pt x="0" y="52767"/>
                    <a:pt x="15235" y="68001"/>
                    <a:pt x="34148" y="68001"/>
                  </a:cubicBezTo>
                  <a:cubicBezTo>
                    <a:pt x="53038" y="68001"/>
                    <a:pt x="68273" y="52767"/>
                    <a:pt x="68273" y="34147"/>
                  </a:cubicBezTo>
                  <a:cubicBezTo>
                    <a:pt x="68273" y="15234"/>
                    <a:pt x="53038" y="0"/>
                    <a:pt x="34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5875453" y="2643109"/>
              <a:ext cx="1096648" cy="236171"/>
            </a:xfrm>
            <a:custGeom>
              <a:avLst/>
              <a:gdLst/>
              <a:ahLst/>
              <a:cxnLst/>
              <a:rect l="l" t="t" r="r" b="b"/>
              <a:pathLst>
                <a:path w="55025" h="11850" extrusionOk="0">
                  <a:moveTo>
                    <a:pt x="3386" y="0"/>
                  </a:moveTo>
                  <a:cubicBezTo>
                    <a:pt x="1423" y="0"/>
                    <a:pt x="1" y="1693"/>
                    <a:pt x="1" y="3657"/>
                  </a:cubicBezTo>
                  <a:lnTo>
                    <a:pt x="1" y="8464"/>
                  </a:lnTo>
                  <a:cubicBezTo>
                    <a:pt x="1" y="10427"/>
                    <a:pt x="1423" y="11849"/>
                    <a:pt x="3386" y="11849"/>
                  </a:cubicBezTo>
                  <a:lnTo>
                    <a:pt x="51640" y="11849"/>
                  </a:lnTo>
                  <a:cubicBezTo>
                    <a:pt x="53603" y="11849"/>
                    <a:pt x="55025" y="10427"/>
                    <a:pt x="55025" y="8464"/>
                  </a:cubicBezTo>
                  <a:lnTo>
                    <a:pt x="55025" y="3657"/>
                  </a:lnTo>
                  <a:cubicBezTo>
                    <a:pt x="55025" y="1693"/>
                    <a:pt x="53603" y="0"/>
                    <a:pt x="516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641;p41"/>
            <p:cNvGrpSpPr/>
            <p:nvPr/>
          </p:nvGrpSpPr>
          <p:grpSpPr>
            <a:xfrm>
              <a:off x="6768783" y="1586225"/>
              <a:ext cx="535300" cy="194950"/>
              <a:chOff x="5054325" y="1441125"/>
              <a:chExt cx="535300" cy="194950"/>
            </a:xfrm>
          </p:grpSpPr>
          <p:sp>
            <p:nvSpPr>
              <p:cNvPr id="642" name="Google Shape;642;p41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1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41"/>
            <p:cNvSpPr/>
            <p:nvPr/>
          </p:nvSpPr>
          <p:spPr>
            <a:xfrm>
              <a:off x="5875453" y="2643109"/>
              <a:ext cx="1096648" cy="106626"/>
            </a:xfrm>
            <a:custGeom>
              <a:avLst/>
              <a:gdLst/>
              <a:ahLst/>
              <a:cxnLst/>
              <a:rect l="l" t="t" r="r" b="b"/>
              <a:pathLst>
                <a:path w="55025" h="5350" extrusionOk="0">
                  <a:moveTo>
                    <a:pt x="3386" y="0"/>
                  </a:moveTo>
                  <a:cubicBezTo>
                    <a:pt x="1423" y="0"/>
                    <a:pt x="1" y="1693"/>
                    <a:pt x="1" y="3657"/>
                  </a:cubicBezTo>
                  <a:lnTo>
                    <a:pt x="1" y="5349"/>
                  </a:lnTo>
                  <a:lnTo>
                    <a:pt x="55025" y="5349"/>
                  </a:lnTo>
                  <a:lnTo>
                    <a:pt x="55025" y="3657"/>
                  </a:lnTo>
                  <a:cubicBezTo>
                    <a:pt x="55025" y="1693"/>
                    <a:pt x="53603" y="0"/>
                    <a:pt x="5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6550163" y="2103345"/>
              <a:ext cx="118324" cy="78724"/>
            </a:xfrm>
            <a:custGeom>
              <a:avLst/>
              <a:gdLst/>
              <a:ahLst/>
              <a:cxnLst/>
              <a:rect l="l" t="t" r="r" b="b"/>
              <a:pathLst>
                <a:path w="5937" h="3950" extrusionOk="0">
                  <a:moveTo>
                    <a:pt x="1987" y="0"/>
                  </a:moveTo>
                  <a:cubicBezTo>
                    <a:pt x="859" y="0"/>
                    <a:pt x="1" y="835"/>
                    <a:pt x="1" y="1964"/>
                  </a:cubicBezTo>
                  <a:cubicBezTo>
                    <a:pt x="1" y="3092"/>
                    <a:pt x="859" y="3950"/>
                    <a:pt x="1987" y="3950"/>
                  </a:cubicBezTo>
                  <a:lnTo>
                    <a:pt x="3951" y="3950"/>
                  </a:lnTo>
                  <a:cubicBezTo>
                    <a:pt x="5079" y="3950"/>
                    <a:pt x="5937" y="3092"/>
                    <a:pt x="5937" y="1964"/>
                  </a:cubicBezTo>
                  <a:cubicBezTo>
                    <a:pt x="5937" y="835"/>
                    <a:pt x="5079" y="0"/>
                    <a:pt x="3951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426477" y="1777231"/>
              <a:ext cx="123706" cy="84125"/>
            </a:xfrm>
            <a:custGeom>
              <a:avLst/>
              <a:gdLst/>
              <a:ahLst/>
              <a:cxnLst/>
              <a:rect l="l" t="t" r="r" b="b"/>
              <a:pathLst>
                <a:path w="6207" h="4221" extrusionOk="0">
                  <a:moveTo>
                    <a:pt x="2257" y="1"/>
                  </a:moveTo>
                  <a:cubicBezTo>
                    <a:pt x="1129" y="1"/>
                    <a:pt x="0" y="836"/>
                    <a:pt x="0" y="1964"/>
                  </a:cubicBezTo>
                  <a:cubicBezTo>
                    <a:pt x="0" y="3093"/>
                    <a:pt x="1129" y="4221"/>
                    <a:pt x="2257" y="4221"/>
                  </a:cubicBezTo>
                  <a:lnTo>
                    <a:pt x="4243" y="4221"/>
                  </a:lnTo>
                  <a:cubicBezTo>
                    <a:pt x="5372" y="4221"/>
                    <a:pt x="6207" y="3093"/>
                    <a:pt x="6207" y="1964"/>
                  </a:cubicBezTo>
                  <a:cubicBezTo>
                    <a:pt x="6207" y="836"/>
                    <a:pt x="5372" y="1"/>
                    <a:pt x="4243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6505201" y="1912177"/>
              <a:ext cx="123706" cy="84125"/>
            </a:xfrm>
            <a:custGeom>
              <a:avLst/>
              <a:gdLst/>
              <a:ahLst/>
              <a:cxnLst/>
              <a:rect l="l" t="t" r="r" b="b"/>
              <a:pathLst>
                <a:path w="6207" h="4221" extrusionOk="0">
                  <a:moveTo>
                    <a:pt x="2257" y="0"/>
                  </a:moveTo>
                  <a:cubicBezTo>
                    <a:pt x="1128" y="0"/>
                    <a:pt x="0" y="835"/>
                    <a:pt x="0" y="1964"/>
                  </a:cubicBezTo>
                  <a:cubicBezTo>
                    <a:pt x="0" y="3386"/>
                    <a:pt x="1128" y="4221"/>
                    <a:pt x="2257" y="4221"/>
                  </a:cubicBezTo>
                  <a:lnTo>
                    <a:pt x="3950" y="4221"/>
                  </a:lnTo>
                  <a:cubicBezTo>
                    <a:pt x="5372" y="4221"/>
                    <a:pt x="6207" y="3386"/>
                    <a:pt x="6207" y="1964"/>
                  </a:cubicBezTo>
                  <a:cubicBezTo>
                    <a:pt x="6207" y="835"/>
                    <a:pt x="5372" y="0"/>
                    <a:pt x="3950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6516442" y="2047123"/>
              <a:ext cx="140805" cy="95365"/>
            </a:xfrm>
            <a:custGeom>
              <a:avLst/>
              <a:gdLst/>
              <a:ahLst/>
              <a:cxnLst/>
              <a:rect l="l" t="t" r="r" b="b"/>
              <a:pathLst>
                <a:path w="7065" h="4785" extrusionOk="0">
                  <a:moveTo>
                    <a:pt x="2551" y="0"/>
                  </a:moveTo>
                  <a:cubicBezTo>
                    <a:pt x="1129" y="0"/>
                    <a:pt x="0" y="1129"/>
                    <a:pt x="0" y="2528"/>
                  </a:cubicBezTo>
                  <a:cubicBezTo>
                    <a:pt x="0" y="3656"/>
                    <a:pt x="1129" y="4785"/>
                    <a:pt x="2551" y="4785"/>
                  </a:cubicBezTo>
                  <a:lnTo>
                    <a:pt x="4514" y="4785"/>
                  </a:lnTo>
                  <a:cubicBezTo>
                    <a:pt x="5936" y="4785"/>
                    <a:pt x="7064" y="3656"/>
                    <a:pt x="7064" y="2528"/>
                  </a:cubicBezTo>
                  <a:cubicBezTo>
                    <a:pt x="7064" y="1129"/>
                    <a:pt x="5936" y="0"/>
                    <a:pt x="4514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6527682" y="1957159"/>
              <a:ext cx="168688" cy="112465"/>
            </a:xfrm>
            <a:custGeom>
              <a:avLst/>
              <a:gdLst/>
              <a:ahLst/>
              <a:cxnLst/>
              <a:rect l="l" t="t" r="r" b="b"/>
              <a:pathLst>
                <a:path w="8464" h="5643" extrusionOk="0">
                  <a:moveTo>
                    <a:pt x="2822" y="0"/>
                  </a:moveTo>
                  <a:cubicBezTo>
                    <a:pt x="1422" y="0"/>
                    <a:pt x="0" y="1129"/>
                    <a:pt x="0" y="2821"/>
                  </a:cubicBezTo>
                  <a:cubicBezTo>
                    <a:pt x="0" y="4514"/>
                    <a:pt x="1422" y="5643"/>
                    <a:pt x="2822" y="5643"/>
                  </a:cubicBezTo>
                  <a:lnTo>
                    <a:pt x="5643" y="5643"/>
                  </a:lnTo>
                  <a:cubicBezTo>
                    <a:pt x="7065" y="5643"/>
                    <a:pt x="8464" y="4514"/>
                    <a:pt x="8464" y="2821"/>
                  </a:cubicBezTo>
                  <a:cubicBezTo>
                    <a:pt x="8464" y="1129"/>
                    <a:pt x="7065" y="0"/>
                    <a:pt x="5643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6460219" y="1793872"/>
              <a:ext cx="202429" cy="140805"/>
            </a:xfrm>
            <a:custGeom>
              <a:avLst/>
              <a:gdLst/>
              <a:ahLst/>
              <a:cxnLst/>
              <a:rect l="l" t="t" r="r" b="b"/>
              <a:pathLst>
                <a:path w="10157" h="7065" extrusionOk="0">
                  <a:moveTo>
                    <a:pt x="3679" y="1"/>
                  </a:moveTo>
                  <a:cubicBezTo>
                    <a:pt x="1693" y="1"/>
                    <a:pt x="0" y="1693"/>
                    <a:pt x="0" y="3679"/>
                  </a:cubicBezTo>
                  <a:cubicBezTo>
                    <a:pt x="0" y="5643"/>
                    <a:pt x="1693" y="7065"/>
                    <a:pt x="3679" y="7065"/>
                  </a:cubicBezTo>
                  <a:lnTo>
                    <a:pt x="6771" y="7065"/>
                  </a:lnTo>
                  <a:cubicBezTo>
                    <a:pt x="8757" y="7065"/>
                    <a:pt x="10156" y="5643"/>
                    <a:pt x="10156" y="3679"/>
                  </a:cubicBezTo>
                  <a:cubicBezTo>
                    <a:pt x="10156" y="1693"/>
                    <a:pt x="8757" y="1"/>
                    <a:pt x="6771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6556022" y="1850095"/>
              <a:ext cx="162848" cy="118324"/>
            </a:xfrm>
            <a:custGeom>
              <a:avLst/>
              <a:gdLst/>
              <a:ahLst/>
              <a:cxnLst/>
              <a:rect l="l" t="t" r="r" b="b"/>
              <a:pathLst>
                <a:path w="8171" h="5937" extrusionOk="0">
                  <a:moveTo>
                    <a:pt x="2822" y="1"/>
                  </a:moveTo>
                  <a:cubicBezTo>
                    <a:pt x="1129" y="1"/>
                    <a:pt x="0" y="1423"/>
                    <a:pt x="0" y="3115"/>
                  </a:cubicBezTo>
                  <a:cubicBezTo>
                    <a:pt x="0" y="4515"/>
                    <a:pt x="1129" y="5936"/>
                    <a:pt x="2822" y="5936"/>
                  </a:cubicBezTo>
                  <a:lnTo>
                    <a:pt x="5349" y="5936"/>
                  </a:lnTo>
                  <a:cubicBezTo>
                    <a:pt x="7042" y="5936"/>
                    <a:pt x="8170" y="4515"/>
                    <a:pt x="8170" y="3115"/>
                  </a:cubicBezTo>
                  <a:cubicBezTo>
                    <a:pt x="8170" y="1423"/>
                    <a:pt x="7042" y="1"/>
                    <a:pt x="5349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6466058" y="1709768"/>
              <a:ext cx="168688" cy="117866"/>
            </a:xfrm>
            <a:custGeom>
              <a:avLst/>
              <a:gdLst/>
              <a:ahLst/>
              <a:cxnLst/>
              <a:rect l="l" t="t" r="r" b="b"/>
              <a:pathLst>
                <a:path w="8464" h="5914" extrusionOk="0">
                  <a:moveTo>
                    <a:pt x="3092" y="0"/>
                  </a:moveTo>
                  <a:cubicBezTo>
                    <a:pt x="1400" y="0"/>
                    <a:pt x="0" y="1399"/>
                    <a:pt x="0" y="2821"/>
                  </a:cubicBezTo>
                  <a:cubicBezTo>
                    <a:pt x="0" y="4514"/>
                    <a:pt x="1400" y="5913"/>
                    <a:pt x="3092" y="5913"/>
                  </a:cubicBezTo>
                  <a:lnTo>
                    <a:pt x="5643" y="5913"/>
                  </a:lnTo>
                  <a:cubicBezTo>
                    <a:pt x="7336" y="5913"/>
                    <a:pt x="8464" y="4514"/>
                    <a:pt x="8464" y="2821"/>
                  </a:cubicBezTo>
                  <a:cubicBezTo>
                    <a:pt x="8464" y="1399"/>
                    <a:pt x="7336" y="0"/>
                    <a:pt x="5643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6381495" y="2142468"/>
              <a:ext cx="433179" cy="466920"/>
            </a:xfrm>
            <a:custGeom>
              <a:avLst/>
              <a:gdLst/>
              <a:ahLst/>
              <a:cxnLst/>
              <a:rect l="l" t="t" r="r" b="b"/>
              <a:pathLst>
                <a:path w="21735" h="23428" extrusionOk="0">
                  <a:moveTo>
                    <a:pt x="4243" y="1"/>
                  </a:moveTo>
                  <a:cubicBezTo>
                    <a:pt x="4243" y="11850"/>
                    <a:pt x="1422" y="23428"/>
                    <a:pt x="0" y="23428"/>
                  </a:cubicBezTo>
                  <a:lnTo>
                    <a:pt x="21735" y="23428"/>
                  </a:lnTo>
                  <a:cubicBezTo>
                    <a:pt x="20042" y="23428"/>
                    <a:pt x="17221" y="11850"/>
                    <a:pt x="1749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6454818" y="2142468"/>
              <a:ext cx="286534" cy="39601"/>
            </a:xfrm>
            <a:custGeom>
              <a:avLst/>
              <a:gdLst/>
              <a:ahLst/>
              <a:cxnLst/>
              <a:rect l="l" t="t" r="r" b="b"/>
              <a:pathLst>
                <a:path w="14377" h="1987" extrusionOk="0">
                  <a:moveTo>
                    <a:pt x="0" y="1"/>
                  </a:moveTo>
                  <a:lnTo>
                    <a:pt x="0" y="1987"/>
                  </a:lnTo>
                  <a:lnTo>
                    <a:pt x="14377" y="1987"/>
                  </a:lnTo>
                  <a:lnTo>
                    <a:pt x="14377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139944" y="2069604"/>
              <a:ext cx="146206" cy="101224"/>
            </a:xfrm>
            <a:custGeom>
              <a:avLst/>
              <a:gdLst/>
              <a:ahLst/>
              <a:cxnLst/>
              <a:rect l="l" t="t" r="r" b="b"/>
              <a:pathLst>
                <a:path w="7336" h="5079" extrusionOk="0">
                  <a:moveTo>
                    <a:pt x="2529" y="1"/>
                  </a:moveTo>
                  <a:cubicBezTo>
                    <a:pt x="1129" y="1"/>
                    <a:pt x="1" y="1129"/>
                    <a:pt x="1" y="2528"/>
                  </a:cubicBezTo>
                  <a:cubicBezTo>
                    <a:pt x="1" y="3950"/>
                    <a:pt x="1129" y="5079"/>
                    <a:pt x="2529" y="5079"/>
                  </a:cubicBezTo>
                  <a:lnTo>
                    <a:pt x="4785" y="5079"/>
                  </a:lnTo>
                  <a:cubicBezTo>
                    <a:pt x="6207" y="5079"/>
                    <a:pt x="7336" y="3950"/>
                    <a:pt x="7336" y="2528"/>
                  </a:cubicBezTo>
                  <a:cubicBezTo>
                    <a:pt x="7336" y="1129"/>
                    <a:pt x="6207" y="1"/>
                    <a:pt x="4785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5999158" y="1687267"/>
              <a:ext cx="140805" cy="95385"/>
            </a:xfrm>
            <a:custGeom>
              <a:avLst/>
              <a:gdLst/>
              <a:ahLst/>
              <a:cxnLst/>
              <a:rect l="l" t="t" r="r" b="b"/>
              <a:pathLst>
                <a:path w="7065" h="4786" extrusionOk="0">
                  <a:moveTo>
                    <a:pt x="2257" y="1"/>
                  </a:moveTo>
                  <a:cubicBezTo>
                    <a:pt x="1129" y="1"/>
                    <a:pt x="1" y="1129"/>
                    <a:pt x="1" y="2258"/>
                  </a:cubicBezTo>
                  <a:cubicBezTo>
                    <a:pt x="1" y="3657"/>
                    <a:pt x="1129" y="4785"/>
                    <a:pt x="2257" y="4785"/>
                  </a:cubicBezTo>
                  <a:lnTo>
                    <a:pt x="4514" y="4785"/>
                  </a:lnTo>
                  <a:cubicBezTo>
                    <a:pt x="5936" y="4785"/>
                    <a:pt x="7065" y="3657"/>
                    <a:pt x="7065" y="2258"/>
                  </a:cubicBezTo>
                  <a:cubicBezTo>
                    <a:pt x="7065" y="1129"/>
                    <a:pt x="5936" y="1"/>
                    <a:pt x="4514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6089122" y="1844694"/>
              <a:ext cx="146206" cy="101244"/>
            </a:xfrm>
            <a:custGeom>
              <a:avLst/>
              <a:gdLst/>
              <a:ahLst/>
              <a:cxnLst/>
              <a:rect l="l" t="t" r="r" b="b"/>
              <a:pathLst>
                <a:path w="7336" h="5080" extrusionOk="0">
                  <a:moveTo>
                    <a:pt x="2551" y="1"/>
                  </a:moveTo>
                  <a:cubicBezTo>
                    <a:pt x="1129" y="1"/>
                    <a:pt x="0" y="1129"/>
                    <a:pt x="0" y="2529"/>
                  </a:cubicBezTo>
                  <a:cubicBezTo>
                    <a:pt x="0" y="3951"/>
                    <a:pt x="1129" y="5079"/>
                    <a:pt x="2551" y="5079"/>
                  </a:cubicBezTo>
                  <a:lnTo>
                    <a:pt x="4808" y="5079"/>
                  </a:lnTo>
                  <a:cubicBezTo>
                    <a:pt x="6207" y="5079"/>
                    <a:pt x="7335" y="3951"/>
                    <a:pt x="7335" y="2529"/>
                  </a:cubicBezTo>
                  <a:cubicBezTo>
                    <a:pt x="7335" y="1129"/>
                    <a:pt x="6207" y="1"/>
                    <a:pt x="4808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6100363" y="2007542"/>
              <a:ext cx="168707" cy="118304"/>
            </a:xfrm>
            <a:custGeom>
              <a:avLst/>
              <a:gdLst/>
              <a:ahLst/>
              <a:cxnLst/>
              <a:rect l="l" t="t" r="r" b="b"/>
              <a:pathLst>
                <a:path w="8465" h="5936" extrusionOk="0">
                  <a:moveTo>
                    <a:pt x="2822" y="0"/>
                  </a:moveTo>
                  <a:cubicBezTo>
                    <a:pt x="1423" y="0"/>
                    <a:pt x="1" y="1422"/>
                    <a:pt x="1" y="3115"/>
                  </a:cubicBezTo>
                  <a:cubicBezTo>
                    <a:pt x="1" y="4514"/>
                    <a:pt x="1423" y="5936"/>
                    <a:pt x="2822" y="5936"/>
                  </a:cubicBezTo>
                  <a:lnTo>
                    <a:pt x="5372" y="5936"/>
                  </a:lnTo>
                  <a:cubicBezTo>
                    <a:pt x="7065" y="5936"/>
                    <a:pt x="8464" y="4514"/>
                    <a:pt x="8464" y="3115"/>
                  </a:cubicBezTo>
                  <a:cubicBezTo>
                    <a:pt x="8464" y="1422"/>
                    <a:pt x="7065" y="0"/>
                    <a:pt x="5372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6111603" y="1900936"/>
              <a:ext cx="202449" cy="134946"/>
            </a:xfrm>
            <a:custGeom>
              <a:avLst/>
              <a:gdLst/>
              <a:ahLst/>
              <a:cxnLst/>
              <a:rect l="l" t="t" r="r" b="b"/>
              <a:pathLst>
                <a:path w="10158" h="6771" extrusionOk="0">
                  <a:moveTo>
                    <a:pt x="3680" y="0"/>
                  </a:moveTo>
                  <a:cubicBezTo>
                    <a:pt x="1694" y="0"/>
                    <a:pt x="1" y="1399"/>
                    <a:pt x="1" y="3385"/>
                  </a:cubicBezTo>
                  <a:cubicBezTo>
                    <a:pt x="1" y="5349"/>
                    <a:pt x="1694" y="6771"/>
                    <a:pt x="3680" y="6771"/>
                  </a:cubicBezTo>
                  <a:lnTo>
                    <a:pt x="6772" y="6771"/>
                  </a:lnTo>
                  <a:cubicBezTo>
                    <a:pt x="8758" y="6771"/>
                    <a:pt x="10157" y="5349"/>
                    <a:pt x="10157" y="3385"/>
                  </a:cubicBezTo>
                  <a:cubicBezTo>
                    <a:pt x="10157" y="1399"/>
                    <a:pt x="8758" y="0"/>
                    <a:pt x="6772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6032900" y="1709768"/>
              <a:ext cx="247411" cy="168688"/>
            </a:xfrm>
            <a:custGeom>
              <a:avLst/>
              <a:gdLst/>
              <a:ahLst/>
              <a:cxnLst/>
              <a:rect l="l" t="t" r="r" b="b"/>
              <a:pathLst>
                <a:path w="12414" h="8464" extrusionOk="0">
                  <a:moveTo>
                    <a:pt x="4243" y="0"/>
                  </a:moveTo>
                  <a:cubicBezTo>
                    <a:pt x="1986" y="0"/>
                    <a:pt x="0" y="1693"/>
                    <a:pt x="0" y="4221"/>
                  </a:cubicBezTo>
                  <a:cubicBezTo>
                    <a:pt x="0" y="6478"/>
                    <a:pt x="1986" y="8464"/>
                    <a:pt x="4243" y="8464"/>
                  </a:cubicBezTo>
                  <a:lnTo>
                    <a:pt x="8193" y="8464"/>
                  </a:lnTo>
                  <a:cubicBezTo>
                    <a:pt x="10450" y="8464"/>
                    <a:pt x="12413" y="6478"/>
                    <a:pt x="12413" y="4221"/>
                  </a:cubicBezTo>
                  <a:cubicBezTo>
                    <a:pt x="12413" y="1693"/>
                    <a:pt x="10450" y="0"/>
                    <a:pt x="8193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6145345" y="1777231"/>
              <a:ext cx="202429" cy="134966"/>
            </a:xfrm>
            <a:custGeom>
              <a:avLst/>
              <a:gdLst/>
              <a:ahLst/>
              <a:cxnLst/>
              <a:rect l="l" t="t" r="r" b="b"/>
              <a:pathLst>
                <a:path w="10157" h="6772" extrusionOk="0">
                  <a:moveTo>
                    <a:pt x="3386" y="1"/>
                  </a:moveTo>
                  <a:cubicBezTo>
                    <a:pt x="1693" y="1"/>
                    <a:pt x="1" y="1400"/>
                    <a:pt x="1" y="3386"/>
                  </a:cubicBezTo>
                  <a:cubicBezTo>
                    <a:pt x="1" y="5349"/>
                    <a:pt x="1693" y="6771"/>
                    <a:pt x="3386" y="6771"/>
                  </a:cubicBezTo>
                  <a:lnTo>
                    <a:pt x="6501" y="6771"/>
                  </a:lnTo>
                  <a:cubicBezTo>
                    <a:pt x="8464" y="6771"/>
                    <a:pt x="10157" y="5349"/>
                    <a:pt x="10157" y="3386"/>
                  </a:cubicBezTo>
                  <a:cubicBezTo>
                    <a:pt x="10157" y="1400"/>
                    <a:pt x="8464" y="1"/>
                    <a:pt x="6501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6044140" y="1608563"/>
              <a:ext cx="197028" cy="134946"/>
            </a:xfrm>
            <a:custGeom>
              <a:avLst/>
              <a:gdLst/>
              <a:ahLst/>
              <a:cxnLst/>
              <a:rect l="l" t="t" r="r" b="b"/>
              <a:pathLst>
                <a:path w="9886" h="6771" extrusionOk="0">
                  <a:moveTo>
                    <a:pt x="3386" y="0"/>
                  </a:moveTo>
                  <a:cubicBezTo>
                    <a:pt x="1422" y="0"/>
                    <a:pt x="0" y="1399"/>
                    <a:pt x="0" y="3385"/>
                  </a:cubicBezTo>
                  <a:cubicBezTo>
                    <a:pt x="0" y="5349"/>
                    <a:pt x="1422" y="6771"/>
                    <a:pt x="3386" y="6771"/>
                  </a:cubicBezTo>
                  <a:lnTo>
                    <a:pt x="6500" y="6771"/>
                  </a:lnTo>
                  <a:cubicBezTo>
                    <a:pt x="8464" y="6771"/>
                    <a:pt x="9886" y="5349"/>
                    <a:pt x="9886" y="3385"/>
                  </a:cubicBezTo>
                  <a:cubicBezTo>
                    <a:pt x="9886" y="1399"/>
                    <a:pt x="8464" y="0"/>
                    <a:pt x="6500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6004998" y="2142468"/>
              <a:ext cx="432740" cy="466920"/>
            </a:xfrm>
            <a:custGeom>
              <a:avLst/>
              <a:gdLst/>
              <a:ahLst/>
              <a:cxnLst/>
              <a:rect l="l" t="t" r="r" b="b"/>
              <a:pathLst>
                <a:path w="21713" h="23428" extrusionOk="0">
                  <a:moveTo>
                    <a:pt x="4221" y="1"/>
                  </a:moveTo>
                  <a:cubicBezTo>
                    <a:pt x="4515" y="11850"/>
                    <a:pt x="1400" y="23428"/>
                    <a:pt x="1" y="23428"/>
                  </a:cubicBezTo>
                  <a:lnTo>
                    <a:pt x="21713" y="23428"/>
                  </a:lnTo>
                  <a:cubicBezTo>
                    <a:pt x="20313" y="23428"/>
                    <a:pt x="17492" y="11850"/>
                    <a:pt x="1749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6077882" y="2142468"/>
              <a:ext cx="286992" cy="39601"/>
            </a:xfrm>
            <a:custGeom>
              <a:avLst/>
              <a:gdLst/>
              <a:ahLst/>
              <a:cxnLst/>
              <a:rect l="l" t="t" r="r" b="b"/>
              <a:pathLst>
                <a:path w="14400" h="1987" extrusionOk="0">
                  <a:moveTo>
                    <a:pt x="0" y="1"/>
                  </a:moveTo>
                  <a:lnTo>
                    <a:pt x="0" y="1987"/>
                  </a:lnTo>
                  <a:lnTo>
                    <a:pt x="14399" y="1987"/>
                  </a:lnTo>
                  <a:lnTo>
                    <a:pt x="1439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6134104" y="2344877"/>
              <a:ext cx="50841" cy="258671"/>
            </a:xfrm>
            <a:custGeom>
              <a:avLst/>
              <a:gdLst/>
              <a:ahLst/>
              <a:cxnLst/>
              <a:rect l="l" t="t" r="r" b="b"/>
              <a:pathLst>
                <a:path w="2551" h="12979" extrusionOk="0">
                  <a:moveTo>
                    <a:pt x="294" y="1"/>
                  </a:moveTo>
                  <a:lnTo>
                    <a:pt x="0" y="12978"/>
                  </a:lnTo>
                  <a:lnTo>
                    <a:pt x="2551" y="12978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6036767" y="2344877"/>
              <a:ext cx="50841" cy="258671"/>
            </a:xfrm>
            <a:custGeom>
              <a:avLst/>
              <a:gdLst/>
              <a:ahLst/>
              <a:cxnLst/>
              <a:rect l="l" t="t" r="r" b="b"/>
              <a:pathLst>
                <a:path w="2551" h="12979" extrusionOk="0">
                  <a:moveTo>
                    <a:pt x="294" y="1"/>
                  </a:moveTo>
                  <a:lnTo>
                    <a:pt x="0" y="12978"/>
                  </a:lnTo>
                  <a:lnTo>
                    <a:pt x="2551" y="12978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6325273" y="2344877"/>
              <a:ext cx="101224" cy="258671"/>
            </a:xfrm>
            <a:custGeom>
              <a:avLst/>
              <a:gdLst/>
              <a:ahLst/>
              <a:cxnLst/>
              <a:rect l="l" t="t" r="r" b="b"/>
              <a:pathLst>
                <a:path w="5079" h="12979" extrusionOk="0">
                  <a:moveTo>
                    <a:pt x="5078" y="1"/>
                  </a:moveTo>
                  <a:lnTo>
                    <a:pt x="0" y="2258"/>
                  </a:lnTo>
                  <a:lnTo>
                    <a:pt x="0" y="12978"/>
                  </a:lnTo>
                  <a:lnTo>
                    <a:pt x="5078" y="12978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6421076" y="2344877"/>
              <a:ext cx="106625" cy="258671"/>
            </a:xfrm>
            <a:custGeom>
              <a:avLst/>
              <a:gdLst/>
              <a:ahLst/>
              <a:cxnLst/>
              <a:rect l="l" t="t" r="r" b="b"/>
              <a:pathLst>
                <a:path w="5350" h="12979" extrusionOk="0">
                  <a:moveTo>
                    <a:pt x="5349" y="1"/>
                  </a:moveTo>
                  <a:lnTo>
                    <a:pt x="1" y="2258"/>
                  </a:lnTo>
                  <a:lnTo>
                    <a:pt x="1" y="12978"/>
                  </a:lnTo>
                  <a:lnTo>
                    <a:pt x="5349" y="12978"/>
                  </a:lnTo>
                  <a:lnTo>
                    <a:pt x="5349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6522281" y="2344877"/>
              <a:ext cx="101224" cy="258671"/>
            </a:xfrm>
            <a:custGeom>
              <a:avLst/>
              <a:gdLst/>
              <a:ahLst/>
              <a:cxnLst/>
              <a:rect l="l" t="t" r="r" b="b"/>
              <a:pathLst>
                <a:path w="5079" h="12979" extrusionOk="0">
                  <a:moveTo>
                    <a:pt x="5079" y="1"/>
                  </a:moveTo>
                  <a:lnTo>
                    <a:pt x="1" y="2258"/>
                  </a:lnTo>
                  <a:lnTo>
                    <a:pt x="1" y="12978"/>
                  </a:lnTo>
                  <a:lnTo>
                    <a:pt x="5079" y="12978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6617646" y="2344877"/>
              <a:ext cx="101224" cy="258671"/>
            </a:xfrm>
            <a:custGeom>
              <a:avLst/>
              <a:gdLst/>
              <a:ahLst/>
              <a:cxnLst/>
              <a:rect l="l" t="t" r="r" b="b"/>
              <a:pathLst>
                <a:path w="5079" h="12979" extrusionOk="0">
                  <a:moveTo>
                    <a:pt x="5078" y="1"/>
                  </a:moveTo>
                  <a:lnTo>
                    <a:pt x="0" y="2258"/>
                  </a:lnTo>
                  <a:lnTo>
                    <a:pt x="0" y="12978"/>
                  </a:lnTo>
                  <a:lnTo>
                    <a:pt x="5078" y="12978"/>
                  </a:lnTo>
                  <a:lnTo>
                    <a:pt x="5078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6252409" y="2429460"/>
              <a:ext cx="522684" cy="174089"/>
            </a:xfrm>
            <a:custGeom>
              <a:avLst/>
              <a:gdLst/>
              <a:ahLst/>
              <a:cxnLst/>
              <a:rect l="l" t="t" r="r" b="b"/>
              <a:pathLst>
                <a:path w="26226" h="8735" extrusionOk="0">
                  <a:moveTo>
                    <a:pt x="0" y="0"/>
                  </a:moveTo>
                  <a:lnTo>
                    <a:pt x="0" y="8734"/>
                  </a:lnTo>
                  <a:lnTo>
                    <a:pt x="26226" y="8734"/>
                  </a:lnTo>
                  <a:lnTo>
                    <a:pt x="26226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6010399" y="2541905"/>
              <a:ext cx="804275" cy="61643"/>
            </a:xfrm>
            <a:custGeom>
              <a:avLst/>
              <a:gdLst/>
              <a:ahLst/>
              <a:cxnLst/>
              <a:rect l="l" t="t" r="r" b="b"/>
              <a:pathLst>
                <a:path w="40355" h="3093" extrusionOk="0">
                  <a:moveTo>
                    <a:pt x="1" y="0"/>
                  </a:moveTo>
                  <a:lnTo>
                    <a:pt x="1" y="3092"/>
                  </a:lnTo>
                  <a:lnTo>
                    <a:pt x="40355" y="3092"/>
                  </a:lnTo>
                  <a:lnTo>
                    <a:pt x="4035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308631" y="2474422"/>
              <a:ext cx="45002" cy="45002"/>
            </a:xfrm>
            <a:custGeom>
              <a:avLst/>
              <a:gdLst/>
              <a:ahLst/>
              <a:cxnLst/>
              <a:rect l="l" t="t" r="r" b="b"/>
              <a:pathLst>
                <a:path w="2258" h="2258" extrusionOk="0">
                  <a:moveTo>
                    <a:pt x="0" y="1"/>
                  </a:moveTo>
                  <a:lnTo>
                    <a:pt x="0" y="2258"/>
                  </a:lnTo>
                  <a:lnTo>
                    <a:pt x="2257" y="2258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6376094" y="2474422"/>
              <a:ext cx="45002" cy="45002"/>
            </a:xfrm>
            <a:custGeom>
              <a:avLst/>
              <a:gdLst/>
              <a:ahLst/>
              <a:cxnLst/>
              <a:rect l="l" t="t" r="r" b="b"/>
              <a:pathLst>
                <a:path w="2258" h="2258" extrusionOk="0">
                  <a:moveTo>
                    <a:pt x="1" y="1"/>
                  </a:moveTo>
                  <a:lnTo>
                    <a:pt x="1" y="2258"/>
                  </a:lnTo>
                  <a:lnTo>
                    <a:pt x="2258" y="2258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6448959" y="2474422"/>
              <a:ext cx="45002" cy="45002"/>
            </a:xfrm>
            <a:custGeom>
              <a:avLst/>
              <a:gdLst/>
              <a:ahLst/>
              <a:cxnLst/>
              <a:rect l="l" t="t" r="r" b="b"/>
              <a:pathLst>
                <a:path w="2258" h="2258" extrusionOk="0">
                  <a:moveTo>
                    <a:pt x="1" y="1"/>
                  </a:moveTo>
                  <a:lnTo>
                    <a:pt x="1" y="2258"/>
                  </a:lnTo>
                  <a:lnTo>
                    <a:pt x="2258" y="2258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6516442" y="2474422"/>
              <a:ext cx="45002" cy="45002"/>
            </a:xfrm>
            <a:custGeom>
              <a:avLst/>
              <a:gdLst/>
              <a:ahLst/>
              <a:cxnLst/>
              <a:rect l="l" t="t" r="r" b="b"/>
              <a:pathLst>
                <a:path w="2258" h="2258" extrusionOk="0">
                  <a:moveTo>
                    <a:pt x="0" y="1"/>
                  </a:moveTo>
                  <a:lnTo>
                    <a:pt x="0" y="2258"/>
                  </a:lnTo>
                  <a:lnTo>
                    <a:pt x="2257" y="2258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6583905" y="2474422"/>
              <a:ext cx="50841" cy="45002"/>
            </a:xfrm>
            <a:custGeom>
              <a:avLst/>
              <a:gdLst/>
              <a:ahLst/>
              <a:cxnLst/>
              <a:rect l="l" t="t" r="r" b="b"/>
              <a:pathLst>
                <a:path w="2551" h="2258" extrusionOk="0">
                  <a:moveTo>
                    <a:pt x="1" y="1"/>
                  </a:moveTo>
                  <a:lnTo>
                    <a:pt x="1" y="2258"/>
                  </a:lnTo>
                  <a:lnTo>
                    <a:pt x="2551" y="2258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6657227" y="2474422"/>
              <a:ext cx="45002" cy="45002"/>
            </a:xfrm>
            <a:custGeom>
              <a:avLst/>
              <a:gdLst/>
              <a:ahLst/>
              <a:cxnLst/>
              <a:rect l="l" t="t" r="r" b="b"/>
              <a:pathLst>
                <a:path w="2258" h="2258" extrusionOk="0">
                  <a:moveTo>
                    <a:pt x="0" y="1"/>
                  </a:moveTo>
                  <a:lnTo>
                    <a:pt x="0" y="2258"/>
                  </a:lnTo>
                  <a:lnTo>
                    <a:pt x="2257" y="2258"/>
                  </a:lnTo>
                  <a:lnTo>
                    <a:pt x="2257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5981999" y="2603528"/>
              <a:ext cx="838230" cy="39601"/>
            </a:xfrm>
            <a:custGeom>
              <a:avLst/>
              <a:gdLst/>
              <a:ahLst/>
              <a:cxnLst/>
              <a:rect l="l" t="t" r="r" b="b"/>
              <a:pathLst>
                <a:path w="50511" h="1987" extrusionOk="0">
                  <a:moveTo>
                    <a:pt x="0" y="0"/>
                  </a:moveTo>
                  <a:lnTo>
                    <a:pt x="0" y="1986"/>
                  </a:lnTo>
                  <a:lnTo>
                    <a:pt x="50511" y="1986"/>
                  </a:lnTo>
                  <a:lnTo>
                    <a:pt x="50511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6032900" y="2294514"/>
              <a:ext cx="89984" cy="61643"/>
            </a:xfrm>
            <a:custGeom>
              <a:avLst/>
              <a:gdLst/>
              <a:ahLst/>
              <a:cxnLst/>
              <a:rect l="l" t="t" r="r" b="b"/>
              <a:pathLst>
                <a:path w="4515" h="3093" extrusionOk="0">
                  <a:moveTo>
                    <a:pt x="1422" y="0"/>
                  </a:moveTo>
                  <a:cubicBezTo>
                    <a:pt x="858" y="0"/>
                    <a:pt x="0" y="835"/>
                    <a:pt x="0" y="1693"/>
                  </a:cubicBezTo>
                  <a:cubicBezTo>
                    <a:pt x="0" y="2528"/>
                    <a:pt x="858" y="3092"/>
                    <a:pt x="1422" y="3092"/>
                  </a:cubicBezTo>
                  <a:lnTo>
                    <a:pt x="2821" y="3092"/>
                  </a:lnTo>
                  <a:cubicBezTo>
                    <a:pt x="3679" y="3092"/>
                    <a:pt x="4514" y="2528"/>
                    <a:pt x="4514" y="1693"/>
                  </a:cubicBezTo>
                  <a:cubicBezTo>
                    <a:pt x="4514" y="835"/>
                    <a:pt x="3679" y="0"/>
                    <a:pt x="2821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5948775" y="2063764"/>
              <a:ext cx="84144" cy="62082"/>
            </a:xfrm>
            <a:custGeom>
              <a:avLst/>
              <a:gdLst/>
              <a:ahLst/>
              <a:cxnLst/>
              <a:rect l="l" t="t" r="r" b="b"/>
              <a:pathLst>
                <a:path w="4222" h="3115" extrusionOk="0">
                  <a:moveTo>
                    <a:pt x="1400" y="0"/>
                  </a:moveTo>
                  <a:cubicBezTo>
                    <a:pt x="836" y="0"/>
                    <a:pt x="1" y="858"/>
                    <a:pt x="1" y="1693"/>
                  </a:cubicBezTo>
                  <a:cubicBezTo>
                    <a:pt x="1" y="2550"/>
                    <a:pt x="836" y="3115"/>
                    <a:pt x="1400" y="3115"/>
                  </a:cubicBezTo>
                  <a:lnTo>
                    <a:pt x="2822" y="3115"/>
                  </a:lnTo>
                  <a:cubicBezTo>
                    <a:pt x="3657" y="3115"/>
                    <a:pt x="4221" y="2550"/>
                    <a:pt x="4221" y="1693"/>
                  </a:cubicBezTo>
                  <a:cubicBezTo>
                    <a:pt x="4221" y="858"/>
                    <a:pt x="3657" y="0"/>
                    <a:pt x="2822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6004998" y="2164969"/>
              <a:ext cx="84144" cy="56242"/>
            </a:xfrm>
            <a:custGeom>
              <a:avLst/>
              <a:gdLst/>
              <a:ahLst/>
              <a:cxnLst/>
              <a:rect l="l" t="t" r="r" b="b"/>
              <a:pathLst>
                <a:path w="4222" h="2822" extrusionOk="0">
                  <a:moveTo>
                    <a:pt x="1400" y="0"/>
                  </a:moveTo>
                  <a:cubicBezTo>
                    <a:pt x="565" y="0"/>
                    <a:pt x="1" y="564"/>
                    <a:pt x="1" y="1422"/>
                  </a:cubicBezTo>
                  <a:cubicBezTo>
                    <a:pt x="1" y="2257"/>
                    <a:pt x="565" y="2821"/>
                    <a:pt x="1400" y="2821"/>
                  </a:cubicBezTo>
                  <a:lnTo>
                    <a:pt x="2822" y="2821"/>
                  </a:lnTo>
                  <a:cubicBezTo>
                    <a:pt x="3657" y="2821"/>
                    <a:pt x="4221" y="2257"/>
                    <a:pt x="4221" y="1422"/>
                  </a:cubicBezTo>
                  <a:cubicBezTo>
                    <a:pt x="4221" y="564"/>
                    <a:pt x="3657" y="0"/>
                    <a:pt x="2822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6010399" y="2260772"/>
              <a:ext cx="101224" cy="67483"/>
            </a:xfrm>
            <a:custGeom>
              <a:avLst/>
              <a:gdLst/>
              <a:ahLst/>
              <a:cxnLst/>
              <a:rect l="l" t="t" r="r" b="b"/>
              <a:pathLst>
                <a:path w="5079" h="3386" extrusionOk="0">
                  <a:moveTo>
                    <a:pt x="1693" y="1"/>
                  </a:moveTo>
                  <a:cubicBezTo>
                    <a:pt x="858" y="1"/>
                    <a:pt x="1" y="565"/>
                    <a:pt x="1" y="1693"/>
                  </a:cubicBezTo>
                  <a:cubicBezTo>
                    <a:pt x="1" y="2528"/>
                    <a:pt x="858" y="3386"/>
                    <a:pt x="1693" y="3386"/>
                  </a:cubicBezTo>
                  <a:lnTo>
                    <a:pt x="3386" y="3386"/>
                  </a:lnTo>
                  <a:cubicBezTo>
                    <a:pt x="4244" y="3386"/>
                    <a:pt x="5079" y="2528"/>
                    <a:pt x="5079" y="1693"/>
                  </a:cubicBezTo>
                  <a:cubicBezTo>
                    <a:pt x="5079" y="565"/>
                    <a:pt x="4244" y="1"/>
                    <a:pt x="3386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6021659" y="2193309"/>
              <a:ext cx="118304" cy="78724"/>
            </a:xfrm>
            <a:custGeom>
              <a:avLst/>
              <a:gdLst/>
              <a:ahLst/>
              <a:cxnLst/>
              <a:rect l="l" t="t" r="r" b="b"/>
              <a:pathLst>
                <a:path w="5936" h="3950" extrusionOk="0">
                  <a:moveTo>
                    <a:pt x="1986" y="0"/>
                  </a:moveTo>
                  <a:cubicBezTo>
                    <a:pt x="858" y="0"/>
                    <a:pt x="0" y="835"/>
                    <a:pt x="0" y="1964"/>
                  </a:cubicBezTo>
                  <a:cubicBezTo>
                    <a:pt x="0" y="3092"/>
                    <a:pt x="858" y="3950"/>
                    <a:pt x="1986" y="3950"/>
                  </a:cubicBezTo>
                  <a:lnTo>
                    <a:pt x="3679" y="3950"/>
                  </a:lnTo>
                  <a:cubicBezTo>
                    <a:pt x="4807" y="3950"/>
                    <a:pt x="5936" y="3092"/>
                    <a:pt x="5936" y="1964"/>
                  </a:cubicBezTo>
                  <a:cubicBezTo>
                    <a:pt x="5936" y="835"/>
                    <a:pt x="4807" y="0"/>
                    <a:pt x="3679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5971276" y="2080844"/>
              <a:ext cx="146206" cy="101224"/>
            </a:xfrm>
            <a:custGeom>
              <a:avLst/>
              <a:gdLst/>
              <a:ahLst/>
              <a:cxnLst/>
              <a:rect l="l" t="t" r="r" b="b"/>
              <a:pathLst>
                <a:path w="7336" h="5079" extrusionOk="0">
                  <a:moveTo>
                    <a:pt x="2528" y="1"/>
                  </a:moveTo>
                  <a:cubicBezTo>
                    <a:pt x="1129" y="1"/>
                    <a:pt x="0" y="1129"/>
                    <a:pt x="0" y="2529"/>
                  </a:cubicBezTo>
                  <a:cubicBezTo>
                    <a:pt x="0" y="3950"/>
                    <a:pt x="1129" y="5079"/>
                    <a:pt x="2528" y="5079"/>
                  </a:cubicBezTo>
                  <a:lnTo>
                    <a:pt x="4785" y="5079"/>
                  </a:lnTo>
                  <a:cubicBezTo>
                    <a:pt x="6207" y="5079"/>
                    <a:pt x="7335" y="3950"/>
                    <a:pt x="7335" y="2529"/>
                  </a:cubicBezTo>
                  <a:cubicBezTo>
                    <a:pt x="7335" y="1129"/>
                    <a:pt x="6207" y="1"/>
                    <a:pt x="4785" y="1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6038739" y="2119987"/>
              <a:ext cx="117866" cy="84583"/>
            </a:xfrm>
            <a:custGeom>
              <a:avLst/>
              <a:gdLst/>
              <a:ahLst/>
              <a:cxnLst/>
              <a:rect l="l" t="t" r="r" b="b"/>
              <a:pathLst>
                <a:path w="5914" h="4244" extrusionOk="0">
                  <a:moveTo>
                    <a:pt x="1964" y="0"/>
                  </a:moveTo>
                  <a:cubicBezTo>
                    <a:pt x="836" y="0"/>
                    <a:pt x="1" y="858"/>
                    <a:pt x="1" y="1986"/>
                  </a:cubicBezTo>
                  <a:cubicBezTo>
                    <a:pt x="1" y="3115"/>
                    <a:pt x="836" y="4243"/>
                    <a:pt x="1964" y="4243"/>
                  </a:cubicBezTo>
                  <a:lnTo>
                    <a:pt x="3950" y="4243"/>
                  </a:lnTo>
                  <a:cubicBezTo>
                    <a:pt x="5079" y="4243"/>
                    <a:pt x="5914" y="3115"/>
                    <a:pt x="5914" y="1986"/>
                  </a:cubicBezTo>
                  <a:cubicBezTo>
                    <a:pt x="5914" y="858"/>
                    <a:pt x="5079" y="0"/>
                    <a:pt x="3950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1"/>
            <p:cNvSpPr/>
            <p:nvPr/>
          </p:nvSpPr>
          <p:spPr>
            <a:xfrm>
              <a:off x="5976677" y="2018782"/>
              <a:ext cx="118304" cy="84583"/>
            </a:xfrm>
            <a:custGeom>
              <a:avLst/>
              <a:gdLst/>
              <a:ahLst/>
              <a:cxnLst/>
              <a:rect l="l" t="t" r="r" b="b"/>
              <a:pathLst>
                <a:path w="5936" h="4244" extrusionOk="0">
                  <a:moveTo>
                    <a:pt x="1986" y="0"/>
                  </a:moveTo>
                  <a:cubicBezTo>
                    <a:pt x="858" y="0"/>
                    <a:pt x="0" y="858"/>
                    <a:pt x="0" y="1986"/>
                  </a:cubicBezTo>
                  <a:cubicBezTo>
                    <a:pt x="0" y="3115"/>
                    <a:pt x="858" y="4243"/>
                    <a:pt x="1986" y="4243"/>
                  </a:cubicBezTo>
                  <a:lnTo>
                    <a:pt x="3950" y="4243"/>
                  </a:lnTo>
                  <a:cubicBezTo>
                    <a:pt x="5078" y="4243"/>
                    <a:pt x="5936" y="3115"/>
                    <a:pt x="5936" y="1986"/>
                  </a:cubicBezTo>
                  <a:cubicBezTo>
                    <a:pt x="5936" y="858"/>
                    <a:pt x="5078" y="0"/>
                    <a:pt x="3950" y="0"/>
                  </a:cubicBez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4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DAY 15 TO DAY 18</a:t>
            </a:r>
            <a:endParaRPr b="0" dirty="0">
              <a:solidFill>
                <a:schemeClr val="dk1"/>
              </a:solidFill>
            </a:endParaRPr>
          </a:p>
        </p:txBody>
      </p:sp>
      <p:grpSp>
        <p:nvGrpSpPr>
          <p:cNvPr id="838" name="Google Shape;838;p44"/>
          <p:cNvGrpSpPr/>
          <p:nvPr/>
        </p:nvGrpSpPr>
        <p:grpSpPr>
          <a:xfrm>
            <a:off x="4011261" y="1314118"/>
            <a:ext cx="1261398" cy="1038994"/>
            <a:chOff x="2951686" y="1454176"/>
            <a:chExt cx="1261398" cy="1038994"/>
          </a:xfrm>
        </p:grpSpPr>
        <p:grpSp>
          <p:nvGrpSpPr>
            <p:cNvPr id="839" name="Google Shape;839;p44"/>
            <p:cNvGrpSpPr/>
            <p:nvPr/>
          </p:nvGrpSpPr>
          <p:grpSpPr>
            <a:xfrm>
              <a:off x="3068200" y="1665388"/>
              <a:ext cx="535300" cy="194950"/>
              <a:chOff x="5054325" y="1441125"/>
              <a:chExt cx="535300" cy="194950"/>
            </a:xfrm>
          </p:grpSpPr>
          <p:sp>
            <p:nvSpPr>
              <p:cNvPr id="840" name="Google Shape;840;p44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4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44"/>
            <p:cNvGrpSpPr/>
            <p:nvPr/>
          </p:nvGrpSpPr>
          <p:grpSpPr>
            <a:xfrm>
              <a:off x="2951686" y="1454176"/>
              <a:ext cx="1261398" cy="1038994"/>
              <a:chOff x="2976186" y="1454176"/>
              <a:chExt cx="1261398" cy="1038994"/>
            </a:xfrm>
          </p:grpSpPr>
          <p:sp>
            <p:nvSpPr>
              <p:cNvPr id="843" name="Google Shape;843;p44"/>
              <p:cNvSpPr/>
              <p:nvPr/>
            </p:nvSpPr>
            <p:spPr>
              <a:xfrm flipH="1">
                <a:off x="2976186" y="1616514"/>
                <a:ext cx="1261398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66276" h="46061" extrusionOk="0">
                    <a:moveTo>
                      <a:pt x="16512" y="0"/>
                    </a:moveTo>
                    <a:cubicBezTo>
                      <a:pt x="10655" y="0"/>
                      <a:pt x="6518" y="2173"/>
                      <a:pt x="3911" y="5649"/>
                    </a:cubicBezTo>
                    <a:cubicBezTo>
                      <a:pt x="1530" y="8691"/>
                      <a:pt x="435" y="12828"/>
                      <a:pt x="226" y="17382"/>
                    </a:cubicBezTo>
                    <a:cubicBezTo>
                      <a:pt x="0" y="19554"/>
                      <a:pt x="0" y="21727"/>
                      <a:pt x="435" y="24126"/>
                    </a:cubicBezTo>
                    <a:cubicBezTo>
                      <a:pt x="435" y="25429"/>
                      <a:pt x="660" y="26733"/>
                      <a:pt x="1095" y="27810"/>
                    </a:cubicBezTo>
                    <a:cubicBezTo>
                      <a:pt x="1964" y="31513"/>
                      <a:pt x="3911" y="34989"/>
                      <a:pt x="6309" y="37805"/>
                    </a:cubicBezTo>
                    <a:lnTo>
                      <a:pt x="6953" y="38465"/>
                    </a:lnTo>
                    <a:cubicBezTo>
                      <a:pt x="11524" y="43245"/>
                      <a:pt x="17816" y="46061"/>
                      <a:pt x="24560" y="46061"/>
                    </a:cubicBezTo>
                    <a:lnTo>
                      <a:pt x="41072" y="46061"/>
                    </a:lnTo>
                    <a:cubicBezTo>
                      <a:pt x="49537" y="46061"/>
                      <a:pt x="57150" y="41507"/>
                      <a:pt x="61495" y="34763"/>
                    </a:cubicBezTo>
                    <a:cubicBezTo>
                      <a:pt x="63008" y="32156"/>
                      <a:pt x="64311" y="29340"/>
                      <a:pt x="64746" y="26298"/>
                    </a:cubicBezTo>
                    <a:cubicBezTo>
                      <a:pt x="66275" y="19120"/>
                      <a:pt x="65406" y="12828"/>
                      <a:pt x="58662" y="12393"/>
                    </a:cubicBezTo>
                    <a:lnTo>
                      <a:pt x="58228" y="12393"/>
                    </a:lnTo>
                    <a:cubicBezTo>
                      <a:pt x="53448" y="12167"/>
                      <a:pt x="49537" y="11733"/>
                      <a:pt x="46495" y="10864"/>
                    </a:cubicBezTo>
                    <a:cubicBezTo>
                      <a:pt x="33251" y="7613"/>
                      <a:pt x="33685" y="226"/>
                      <a:pt x="17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4" name="Google Shape;844;p44"/>
              <p:cNvGrpSpPr/>
              <p:nvPr/>
            </p:nvGrpSpPr>
            <p:grpSpPr>
              <a:xfrm>
                <a:off x="3242510" y="1454176"/>
                <a:ext cx="728750" cy="967500"/>
                <a:chOff x="5595850" y="238125"/>
                <a:chExt cx="728750" cy="967500"/>
              </a:xfrm>
            </p:grpSpPr>
            <p:sp>
              <p:nvSpPr>
                <p:cNvPr id="845" name="Google Shape;845;p44"/>
                <p:cNvSpPr/>
                <p:nvPr/>
              </p:nvSpPr>
              <p:spPr>
                <a:xfrm>
                  <a:off x="6025275" y="709450"/>
                  <a:ext cx="49625" cy="4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8111" extrusionOk="0">
                      <a:moveTo>
                        <a:pt x="497" y="1"/>
                      </a:moveTo>
                      <a:lnTo>
                        <a:pt x="0" y="18110"/>
                      </a:lnTo>
                      <a:lnTo>
                        <a:pt x="1985" y="18110"/>
                      </a:lnTo>
                      <a:lnTo>
                        <a:pt x="1429" y="189"/>
                      </a:lnTo>
                      <a:cubicBezTo>
                        <a:pt x="1429" y="125"/>
                        <a:pt x="1429" y="65"/>
                        <a:pt x="1365" y="1"/>
                      </a:cubicBezTo>
                      <a:cubicBezTo>
                        <a:pt x="1241" y="33"/>
                        <a:pt x="1102" y="49"/>
                        <a:pt x="955" y="49"/>
                      </a:cubicBezTo>
                      <a:cubicBezTo>
                        <a:pt x="808" y="49"/>
                        <a:pt x="653" y="33"/>
                        <a:pt x="4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44"/>
                <p:cNvSpPr/>
                <p:nvPr/>
              </p:nvSpPr>
              <p:spPr>
                <a:xfrm>
                  <a:off x="6003575" y="614950"/>
                  <a:ext cx="40325" cy="4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3" h="1613" extrusionOk="0">
                      <a:moveTo>
                        <a:pt x="1613" y="0"/>
                      </a:moveTo>
                      <a:cubicBezTo>
                        <a:pt x="933" y="60"/>
                        <a:pt x="313" y="496"/>
                        <a:pt x="65" y="1176"/>
                      </a:cubicBezTo>
                      <a:cubicBezTo>
                        <a:pt x="0" y="1240"/>
                        <a:pt x="0" y="1300"/>
                        <a:pt x="0" y="1365"/>
                      </a:cubicBezTo>
                      <a:cubicBezTo>
                        <a:pt x="372" y="1489"/>
                        <a:pt x="744" y="1548"/>
                        <a:pt x="992" y="1613"/>
                      </a:cubicBezTo>
                      <a:lnTo>
                        <a:pt x="992" y="1548"/>
                      </a:lnTo>
                      <a:cubicBezTo>
                        <a:pt x="1116" y="1300"/>
                        <a:pt x="1365" y="1116"/>
                        <a:pt x="1613" y="1052"/>
                      </a:cubicBezTo>
                      <a:lnTo>
                        <a:pt x="16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44"/>
                <p:cNvSpPr/>
                <p:nvPr/>
              </p:nvSpPr>
              <p:spPr>
                <a:xfrm>
                  <a:off x="6064100" y="625725"/>
                  <a:ext cx="38725" cy="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2358" extrusionOk="0">
                      <a:moveTo>
                        <a:pt x="680" y="1"/>
                      </a:moveTo>
                      <a:cubicBezTo>
                        <a:pt x="432" y="313"/>
                        <a:pt x="184" y="561"/>
                        <a:pt x="0" y="745"/>
                      </a:cubicBezTo>
                      <a:cubicBezTo>
                        <a:pt x="248" y="993"/>
                        <a:pt x="372" y="1430"/>
                        <a:pt x="248" y="1802"/>
                      </a:cubicBezTo>
                      <a:lnTo>
                        <a:pt x="248" y="1861"/>
                      </a:lnTo>
                      <a:cubicBezTo>
                        <a:pt x="496" y="1985"/>
                        <a:pt x="804" y="2174"/>
                        <a:pt x="1117" y="2357"/>
                      </a:cubicBezTo>
                      <a:cubicBezTo>
                        <a:pt x="1176" y="2298"/>
                        <a:pt x="1176" y="2233"/>
                        <a:pt x="1176" y="2174"/>
                      </a:cubicBezTo>
                      <a:cubicBezTo>
                        <a:pt x="1548" y="1430"/>
                        <a:pt x="1300" y="56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44"/>
                <p:cNvSpPr/>
                <p:nvPr/>
              </p:nvSpPr>
              <p:spPr>
                <a:xfrm>
                  <a:off x="6008275" y="673850"/>
                  <a:ext cx="51125" cy="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5" h="1474" extrusionOk="0">
                      <a:moveTo>
                        <a:pt x="928" y="1"/>
                      </a:moveTo>
                      <a:cubicBezTo>
                        <a:pt x="680" y="184"/>
                        <a:pt x="373" y="373"/>
                        <a:pt x="1" y="557"/>
                      </a:cubicBezTo>
                      <a:cubicBezTo>
                        <a:pt x="249" y="869"/>
                        <a:pt x="556" y="1177"/>
                        <a:pt x="928" y="1301"/>
                      </a:cubicBezTo>
                      <a:cubicBezTo>
                        <a:pt x="993" y="1365"/>
                        <a:pt x="1117" y="1365"/>
                        <a:pt x="1177" y="1425"/>
                      </a:cubicBezTo>
                      <a:cubicBezTo>
                        <a:pt x="1333" y="1457"/>
                        <a:pt x="1488" y="1473"/>
                        <a:pt x="1635" y="1473"/>
                      </a:cubicBezTo>
                      <a:cubicBezTo>
                        <a:pt x="1782" y="1473"/>
                        <a:pt x="1921" y="1457"/>
                        <a:pt x="2045" y="1425"/>
                      </a:cubicBezTo>
                      <a:cubicBezTo>
                        <a:pt x="1921" y="1053"/>
                        <a:pt x="1861" y="681"/>
                        <a:pt x="1737" y="432"/>
                      </a:cubicBezTo>
                      <a:cubicBezTo>
                        <a:pt x="1613" y="432"/>
                        <a:pt x="1489" y="432"/>
                        <a:pt x="1301" y="373"/>
                      </a:cubicBezTo>
                      <a:cubicBezTo>
                        <a:pt x="1117" y="308"/>
                        <a:pt x="993" y="184"/>
                        <a:pt x="9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44"/>
                <p:cNvSpPr/>
                <p:nvPr/>
              </p:nvSpPr>
              <p:spPr>
                <a:xfrm>
                  <a:off x="6043875" y="238125"/>
                  <a:ext cx="175300" cy="40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2" h="16249" extrusionOk="0">
                      <a:moveTo>
                        <a:pt x="7011" y="0"/>
                      </a:moveTo>
                      <a:lnTo>
                        <a:pt x="7011" y="0"/>
                      </a:lnTo>
                      <a:cubicBezTo>
                        <a:pt x="7011" y="0"/>
                        <a:pt x="3786" y="3166"/>
                        <a:pt x="1613" y="8062"/>
                      </a:cubicBezTo>
                      <a:cubicBezTo>
                        <a:pt x="373" y="10915"/>
                        <a:pt x="65" y="13461"/>
                        <a:pt x="1" y="15073"/>
                      </a:cubicBezTo>
                      <a:lnTo>
                        <a:pt x="1" y="16125"/>
                      </a:lnTo>
                      <a:cubicBezTo>
                        <a:pt x="95" y="16095"/>
                        <a:pt x="188" y="16080"/>
                        <a:pt x="281" y="16080"/>
                      </a:cubicBezTo>
                      <a:cubicBezTo>
                        <a:pt x="374" y="16080"/>
                        <a:pt x="467" y="16095"/>
                        <a:pt x="561" y="16125"/>
                      </a:cubicBezTo>
                      <a:cubicBezTo>
                        <a:pt x="621" y="16189"/>
                        <a:pt x="745" y="16249"/>
                        <a:pt x="809" y="16249"/>
                      </a:cubicBezTo>
                      <a:cubicBezTo>
                        <a:pt x="993" y="16065"/>
                        <a:pt x="1241" y="15817"/>
                        <a:pt x="1489" y="15505"/>
                      </a:cubicBezTo>
                      <a:cubicBezTo>
                        <a:pt x="2605" y="14264"/>
                        <a:pt x="4094" y="12220"/>
                        <a:pt x="5334" y="9179"/>
                      </a:cubicBezTo>
                      <a:cubicBezTo>
                        <a:pt x="6947" y="5274"/>
                        <a:pt x="7011" y="0"/>
                        <a:pt x="70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44"/>
                <p:cNvSpPr/>
                <p:nvPr/>
              </p:nvSpPr>
              <p:spPr>
                <a:xfrm>
                  <a:off x="6051700" y="672250"/>
                  <a:ext cx="272900" cy="35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6" h="14017" extrusionOk="0">
                      <a:moveTo>
                        <a:pt x="744" y="0"/>
                      </a:moveTo>
                      <a:cubicBezTo>
                        <a:pt x="620" y="248"/>
                        <a:pt x="308" y="437"/>
                        <a:pt x="0" y="496"/>
                      </a:cubicBezTo>
                      <a:cubicBezTo>
                        <a:pt x="124" y="745"/>
                        <a:pt x="184" y="1117"/>
                        <a:pt x="308" y="1489"/>
                      </a:cubicBezTo>
                      <a:cubicBezTo>
                        <a:pt x="372" y="1553"/>
                        <a:pt x="372" y="1613"/>
                        <a:pt x="372" y="1677"/>
                      </a:cubicBezTo>
                      <a:cubicBezTo>
                        <a:pt x="928" y="3225"/>
                        <a:pt x="1985" y="5523"/>
                        <a:pt x="3845" y="7939"/>
                      </a:cubicBezTo>
                      <a:cubicBezTo>
                        <a:pt x="6450" y="11288"/>
                        <a:pt x="10916" y="14017"/>
                        <a:pt x="10916" y="14017"/>
                      </a:cubicBezTo>
                      <a:cubicBezTo>
                        <a:pt x="10916" y="14017"/>
                        <a:pt x="9799" y="9616"/>
                        <a:pt x="6698" y="5334"/>
                      </a:cubicBezTo>
                      <a:cubicBezTo>
                        <a:pt x="4897" y="2918"/>
                        <a:pt x="2977" y="1365"/>
                        <a:pt x="1613" y="496"/>
                      </a:cubicBezTo>
                      <a:cubicBezTo>
                        <a:pt x="1300" y="313"/>
                        <a:pt x="992" y="124"/>
                        <a:pt x="7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44"/>
                <p:cNvSpPr/>
                <p:nvPr/>
              </p:nvSpPr>
              <p:spPr>
                <a:xfrm>
                  <a:off x="5595850" y="639000"/>
                  <a:ext cx="435650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6" h="4117" extrusionOk="0">
                      <a:moveTo>
                        <a:pt x="12028" y="1"/>
                      </a:moveTo>
                      <a:cubicBezTo>
                        <a:pt x="11049" y="1"/>
                        <a:pt x="9971" y="61"/>
                        <a:pt x="8807" y="214"/>
                      </a:cubicBezTo>
                      <a:cubicBezTo>
                        <a:pt x="4650" y="710"/>
                        <a:pt x="1" y="3255"/>
                        <a:pt x="1" y="3255"/>
                      </a:cubicBezTo>
                      <a:cubicBezTo>
                        <a:pt x="1" y="3255"/>
                        <a:pt x="3015" y="4117"/>
                        <a:pt x="7107" y="4117"/>
                      </a:cubicBezTo>
                      <a:cubicBezTo>
                        <a:pt x="7925" y="4117"/>
                        <a:pt x="8787" y="4082"/>
                        <a:pt x="9676" y="4000"/>
                      </a:cubicBezTo>
                      <a:cubicBezTo>
                        <a:pt x="12777" y="3687"/>
                        <a:pt x="15069" y="2695"/>
                        <a:pt x="16498" y="1951"/>
                      </a:cubicBezTo>
                      <a:cubicBezTo>
                        <a:pt x="16870" y="1767"/>
                        <a:pt x="17177" y="1578"/>
                        <a:pt x="17425" y="1395"/>
                      </a:cubicBezTo>
                      <a:cubicBezTo>
                        <a:pt x="17242" y="1206"/>
                        <a:pt x="17242" y="958"/>
                        <a:pt x="17301" y="651"/>
                      </a:cubicBezTo>
                      <a:cubicBezTo>
                        <a:pt x="17053" y="586"/>
                        <a:pt x="16681" y="527"/>
                        <a:pt x="16309" y="403"/>
                      </a:cubicBezTo>
                      <a:cubicBezTo>
                        <a:pt x="15268" y="201"/>
                        <a:pt x="13813" y="1"/>
                        <a:pt x="120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44"/>
                <p:cNvSpPr/>
                <p:nvPr/>
              </p:nvSpPr>
              <p:spPr>
                <a:xfrm>
                  <a:off x="6026875" y="640125"/>
                  <a:ext cx="46550" cy="4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1782" extrusionOk="0">
                      <a:moveTo>
                        <a:pt x="961" y="0"/>
                      </a:moveTo>
                      <a:cubicBezTo>
                        <a:pt x="868" y="0"/>
                        <a:pt x="775" y="15"/>
                        <a:pt x="681" y="45"/>
                      </a:cubicBezTo>
                      <a:cubicBezTo>
                        <a:pt x="433" y="109"/>
                        <a:pt x="184" y="293"/>
                        <a:pt x="60" y="541"/>
                      </a:cubicBezTo>
                      <a:lnTo>
                        <a:pt x="60" y="606"/>
                      </a:lnTo>
                      <a:cubicBezTo>
                        <a:pt x="1" y="913"/>
                        <a:pt x="1" y="1161"/>
                        <a:pt x="184" y="1350"/>
                      </a:cubicBezTo>
                      <a:cubicBezTo>
                        <a:pt x="249" y="1533"/>
                        <a:pt x="373" y="1657"/>
                        <a:pt x="557" y="1722"/>
                      </a:cubicBezTo>
                      <a:cubicBezTo>
                        <a:pt x="745" y="1781"/>
                        <a:pt x="869" y="1781"/>
                        <a:pt x="993" y="1781"/>
                      </a:cubicBezTo>
                      <a:cubicBezTo>
                        <a:pt x="1301" y="1722"/>
                        <a:pt x="1613" y="1533"/>
                        <a:pt x="1737" y="1285"/>
                      </a:cubicBezTo>
                      <a:lnTo>
                        <a:pt x="1737" y="1226"/>
                      </a:lnTo>
                      <a:cubicBezTo>
                        <a:pt x="1861" y="854"/>
                        <a:pt x="1737" y="417"/>
                        <a:pt x="1489" y="169"/>
                      </a:cubicBezTo>
                      <a:cubicBezTo>
                        <a:pt x="1425" y="169"/>
                        <a:pt x="1301" y="109"/>
                        <a:pt x="1241" y="45"/>
                      </a:cubicBezTo>
                      <a:cubicBezTo>
                        <a:pt x="1147" y="15"/>
                        <a:pt x="1054" y="0"/>
                        <a:pt x="9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44"/>
                <p:cNvSpPr/>
                <p:nvPr/>
              </p:nvSpPr>
              <p:spPr>
                <a:xfrm>
                  <a:off x="5825325" y="1162200"/>
                  <a:ext cx="4527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737" extrusionOk="0">
                      <a:moveTo>
                        <a:pt x="0" y="0"/>
                      </a:moveTo>
                      <a:lnTo>
                        <a:pt x="0" y="1737"/>
                      </a:lnTo>
                      <a:lnTo>
                        <a:pt x="18110" y="1737"/>
                      </a:lnTo>
                      <a:lnTo>
                        <a:pt x="1811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70" name="Google Shape;870;p44"/>
          <p:cNvSpPr txBox="1">
            <a:spLocks noGrp="1"/>
          </p:cNvSpPr>
          <p:nvPr>
            <p:ph type="subTitle" idx="1"/>
          </p:nvPr>
        </p:nvSpPr>
        <p:spPr>
          <a:xfrm>
            <a:off x="885167" y="2685852"/>
            <a:ext cx="1878131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 REDUCED PLASTIC and </a:t>
            </a:r>
            <a:r>
              <a:rPr lang="es-ES" dirty="0" err="1"/>
              <a:t>paper</a:t>
            </a:r>
            <a:r>
              <a:rPr lang="es-ES" dirty="0"/>
              <a:t> WASTE</a:t>
            </a:r>
            <a:endParaRPr dirty="0"/>
          </a:p>
        </p:txBody>
      </p:sp>
      <p:sp>
        <p:nvSpPr>
          <p:cNvPr id="871" name="Google Shape;871;p44"/>
          <p:cNvSpPr txBox="1">
            <a:spLocks noGrp="1"/>
          </p:cNvSpPr>
          <p:nvPr>
            <p:ph type="subTitle" idx="2"/>
          </p:nvPr>
        </p:nvSpPr>
        <p:spPr>
          <a:xfrm>
            <a:off x="3764160" y="2658493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</a:t>
            </a:r>
            <a:r>
              <a:rPr lang="en" dirty="0"/>
              <a:t> </a:t>
            </a:r>
            <a:r>
              <a:rPr lang="es-ES" dirty="0"/>
              <a:t>CONSERVED ENERGY</a:t>
            </a:r>
            <a:endParaRPr dirty="0"/>
          </a:p>
        </p:txBody>
      </p:sp>
      <p:sp>
        <p:nvSpPr>
          <p:cNvPr id="872" name="Google Shape;872;p44"/>
          <p:cNvSpPr txBox="1">
            <a:spLocks noGrp="1"/>
          </p:cNvSpPr>
          <p:nvPr>
            <p:ph type="subTitle" idx="3"/>
          </p:nvPr>
        </p:nvSpPr>
        <p:spPr>
          <a:xfrm>
            <a:off x="6664526" y="2627045"/>
            <a:ext cx="17556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dirty="0"/>
              <a:t>I </a:t>
            </a:r>
            <a:r>
              <a:rPr lang="es-ES" dirty="0"/>
              <a:t>PLANTED TREES</a:t>
            </a:r>
            <a:endParaRPr dirty="0"/>
          </a:p>
        </p:txBody>
      </p:sp>
      <p:sp>
        <p:nvSpPr>
          <p:cNvPr id="874" name="Google Shape;874;p44"/>
          <p:cNvSpPr txBox="1">
            <a:spLocks noGrp="1"/>
          </p:cNvSpPr>
          <p:nvPr>
            <p:ph type="subTitle" idx="5"/>
          </p:nvPr>
        </p:nvSpPr>
        <p:spPr>
          <a:xfrm>
            <a:off x="967683" y="3081086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 </a:t>
            </a:r>
            <a:r>
              <a:rPr lang="es-ES" dirty="0" err="1"/>
              <a:t>bought</a:t>
            </a:r>
            <a:r>
              <a:rPr lang="es-ES" dirty="0"/>
              <a:t> reusable bags</a:t>
            </a:r>
            <a:endParaRPr dirty="0"/>
          </a:p>
        </p:txBody>
      </p:sp>
      <p:sp>
        <p:nvSpPr>
          <p:cNvPr id="875" name="Google Shape;875;p44"/>
          <p:cNvSpPr txBox="1">
            <a:spLocks noGrp="1"/>
          </p:cNvSpPr>
          <p:nvPr>
            <p:ph type="subTitle" idx="6"/>
          </p:nvPr>
        </p:nvSpPr>
        <p:spPr>
          <a:xfrm>
            <a:off x="3792360" y="3081086"/>
            <a:ext cx="1785900" cy="7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 </a:t>
            </a:r>
            <a:r>
              <a:rPr lang="es-ES" dirty="0" err="1"/>
              <a:t>turned</a:t>
            </a:r>
            <a:r>
              <a:rPr lang="es-ES" dirty="0"/>
              <a:t> off </a:t>
            </a:r>
            <a:r>
              <a:rPr lang="es-ES" dirty="0" err="1"/>
              <a:t>lights</a:t>
            </a:r>
            <a:r>
              <a:rPr lang="es-ES" dirty="0"/>
              <a:t> and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energy-efficient</a:t>
            </a:r>
            <a:r>
              <a:rPr lang="es-ES" dirty="0"/>
              <a:t> </a:t>
            </a:r>
            <a:r>
              <a:rPr lang="es-ES" dirty="0" err="1"/>
              <a:t>appliances</a:t>
            </a:r>
            <a:endParaRPr dirty="0"/>
          </a:p>
        </p:txBody>
      </p:sp>
      <p:grpSp>
        <p:nvGrpSpPr>
          <p:cNvPr id="878" name="Google Shape;878;p44"/>
          <p:cNvGrpSpPr/>
          <p:nvPr/>
        </p:nvGrpSpPr>
        <p:grpSpPr>
          <a:xfrm>
            <a:off x="1089380" y="1475603"/>
            <a:ext cx="1370649" cy="876656"/>
            <a:chOff x="861725" y="1616514"/>
            <a:chExt cx="1370649" cy="876656"/>
          </a:xfrm>
        </p:grpSpPr>
        <p:grpSp>
          <p:nvGrpSpPr>
            <p:cNvPr id="879" name="Google Shape;879;p44"/>
            <p:cNvGrpSpPr/>
            <p:nvPr/>
          </p:nvGrpSpPr>
          <p:grpSpPr>
            <a:xfrm>
              <a:off x="970976" y="1616514"/>
              <a:ext cx="1261398" cy="876656"/>
              <a:chOff x="970976" y="1616514"/>
              <a:chExt cx="1261398" cy="876656"/>
            </a:xfrm>
          </p:grpSpPr>
          <p:sp>
            <p:nvSpPr>
              <p:cNvPr id="880" name="Google Shape;880;p44"/>
              <p:cNvSpPr/>
              <p:nvPr/>
            </p:nvSpPr>
            <p:spPr>
              <a:xfrm flipH="1">
                <a:off x="970976" y="1616514"/>
                <a:ext cx="1261398" cy="876656"/>
              </a:xfrm>
              <a:custGeom>
                <a:avLst/>
                <a:gdLst/>
                <a:ahLst/>
                <a:cxnLst/>
                <a:rect l="l" t="t" r="r" b="b"/>
                <a:pathLst>
                  <a:path w="66276" h="46061" extrusionOk="0">
                    <a:moveTo>
                      <a:pt x="16512" y="0"/>
                    </a:moveTo>
                    <a:cubicBezTo>
                      <a:pt x="10655" y="0"/>
                      <a:pt x="6518" y="2173"/>
                      <a:pt x="3911" y="5649"/>
                    </a:cubicBezTo>
                    <a:cubicBezTo>
                      <a:pt x="1530" y="8691"/>
                      <a:pt x="435" y="12828"/>
                      <a:pt x="226" y="17382"/>
                    </a:cubicBezTo>
                    <a:cubicBezTo>
                      <a:pt x="0" y="19554"/>
                      <a:pt x="0" y="21727"/>
                      <a:pt x="435" y="24126"/>
                    </a:cubicBezTo>
                    <a:cubicBezTo>
                      <a:pt x="435" y="25429"/>
                      <a:pt x="660" y="26733"/>
                      <a:pt x="1095" y="27810"/>
                    </a:cubicBezTo>
                    <a:cubicBezTo>
                      <a:pt x="1964" y="31513"/>
                      <a:pt x="3911" y="34989"/>
                      <a:pt x="6309" y="37805"/>
                    </a:cubicBezTo>
                    <a:lnTo>
                      <a:pt x="6953" y="38465"/>
                    </a:lnTo>
                    <a:cubicBezTo>
                      <a:pt x="11524" y="43245"/>
                      <a:pt x="17816" y="46061"/>
                      <a:pt x="24560" y="46061"/>
                    </a:cubicBezTo>
                    <a:lnTo>
                      <a:pt x="41072" y="46061"/>
                    </a:lnTo>
                    <a:cubicBezTo>
                      <a:pt x="49537" y="46061"/>
                      <a:pt x="57150" y="41507"/>
                      <a:pt x="61495" y="34763"/>
                    </a:cubicBezTo>
                    <a:cubicBezTo>
                      <a:pt x="63008" y="32156"/>
                      <a:pt x="64311" y="29340"/>
                      <a:pt x="64746" y="26298"/>
                    </a:cubicBezTo>
                    <a:cubicBezTo>
                      <a:pt x="66275" y="19120"/>
                      <a:pt x="65406" y="12828"/>
                      <a:pt x="58662" y="12393"/>
                    </a:cubicBezTo>
                    <a:lnTo>
                      <a:pt x="58228" y="12393"/>
                    </a:lnTo>
                    <a:cubicBezTo>
                      <a:pt x="53448" y="12167"/>
                      <a:pt x="49537" y="11733"/>
                      <a:pt x="46495" y="10864"/>
                    </a:cubicBezTo>
                    <a:cubicBezTo>
                      <a:pt x="33251" y="7613"/>
                      <a:pt x="33685" y="226"/>
                      <a:pt x="17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1" name="Google Shape;881;p44"/>
              <p:cNvGrpSpPr/>
              <p:nvPr/>
            </p:nvGrpSpPr>
            <p:grpSpPr>
              <a:xfrm>
                <a:off x="1241950" y="1750201"/>
                <a:ext cx="719450" cy="671475"/>
                <a:chOff x="1795150" y="5805525"/>
                <a:chExt cx="719450" cy="671475"/>
              </a:xfrm>
            </p:grpSpPr>
            <p:sp>
              <p:nvSpPr>
                <p:cNvPr id="882" name="Google Shape;882;p44"/>
                <p:cNvSpPr/>
                <p:nvPr/>
              </p:nvSpPr>
              <p:spPr>
                <a:xfrm>
                  <a:off x="1796650" y="6090950"/>
                  <a:ext cx="223300" cy="2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2" h="9180" extrusionOk="0">
                      <a:moveTo>
                        <a:pt x="7383" y="1"/>
                      </a:moveTo>
                      <a:lnTo>
                        <a:pt x="1737" y="2110"/>
                      </a:lnTo>
                      <a:lnTo>
                        <a:pt x="3042" y="2789"/>
                      </a:lnTo>
                      <a:lnTo>
                        <a:pt x="0" y="9180"/>
                      </a:lnTo>
                      <a:lnTo>
                        <a:pt x="5647" y="9180"/>
                      </a:lnTo>
                      <a:lnTo>
                        <a:pt x="7691" y="5211"/>
                      </a:lnTo>
                      <a:lnTo>
                        <a:pt x="8931" y="5831"/>
                      </a:lnTo>
                      <a:lnTo>
                        <a:pt x="738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44"/>
                <p:cNvSpPr/>
                <p:nvPr/>
              </p:nvSpPr>
              <p:spPr>
                <a:xfrm>
                  <a:off x="1795150" y="6320425"/>
                  <a:ext cx="289900" cy="13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6" h="5394" extrusionOk="0">
                      <a:moveTo>
                        <a:pt x="1" y="1"/>
                      </a:moveTo>
                      <a:cubicBezTo>
                        <a:pt x="1" y="1797"/>
                        <a:pt x="373" y="3350"/>
                        <a:pt x="1737" y="4590"/>
                      </a:cubicBezTo>
                      <a:cubicBezTo>
                        <a:pt x="2482" y="5260"/>
                        <a:pt x="4744" y="5394"/>
                        <a:pt x="7118" y="5394"/>
                      </a:cubicBezTo>
                      <a:cubicBezTo>
                        <a:pt x="8700" y="5394"/>
                        <a:pt x="10332" y="5334"/>
                        <a:pt x="11596" y="5334"/>
                      </a:cubicBezTo>
                      <a:lnTo>
                        <a:pt x="1159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44"/>
                <p:cNvSpPr/>
                <p:nvPr/>
              </p:nvSpPr>
              <p:spPr>
                <a:xfrm>
                  <a:off x="2131550" y="6275400"/>
                  <a:ext cx="290025" cy="2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1" h="8064" extrusionOk="0">
                      <a:moveTo>
                        <a:pt x="4466" y="1"/>
                      </a:moveTo>
                      <a:lnTo>
                        <a:pt x="0" y="4035"/>
                      </a:lnTo>
                      <a:lnTo>
                        <a:pt x="4466" y="8063"/>
                      </a:lnTo>
                      <a:lnTo>
                        <a:pt x="4466" y="6639"/>
                      </a:lnTo>
                      <a:lnTo>
                        <a:pt x="11600" y="6451"/>
                      </a:lnTo>
                      <a:lnTo>
                        <a:pt x="11536" y="6391"/>
                      </a:lnTo>
                      <a:cubicBezTo>
                        <a:pt x="11164" y="5582"/>
                        <a:pt x="10048" y="3474"/>
                        <a:pt x="8996" y="1365"/>
                      </a:cubicBezTo>
                      <a:lnTo>
                        <a:pt x="4466" y="1430"/>
                      </a:lnTo>
                      <a:lnTo>
                        <a:pt x="44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44"/>
                <p:cNvSpPr/>
                <p:nvPr/>
              </p:nvSpPr>
              <p:spPr>
                <a:xfrm>
                  <a:off x="2288200" y="6117250"/>
                  <a:ext cx="2264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6" h="12777" extrusionOk="0">
                      <a:moveTo>
                        <a:pt x="4774" y="1"/>
                      </a:moveTo>
                      <a:cubicBezTo>
                        <a:pt x="1489" y="1678"/>
                        <a:pt x="1" y="2482"/>
                        <a:pt x="1" y="2482"/>
                      </a:cubicBezTo>
                      <a:lnTo>
                        <a:pt x="2730" y="7691"/>
                      </a:lnTo>
                      <a:cubicBezTo>
                        <a:pt x="3782" y="9800"/>
                        <a:pt x="4898" y="11908"/>
                        <a:pt x="5270" y="12717"/>
                      </a:cubicBezTo>
                      <a:cubicBezTo>
                        <a:pt x="5334" y="12717"/>
                        <a:pt x="5334" y="12777"/>
                        <a:pt x="5334" y="12777"/>
                      </a:cubicBezTo>
                      <a:cubicBezTo>
                        <a:pt x="6699" y="12097"/>
                        <a:pt x="8187" y="10916"/>
                        <a:pt x="8619" y="9120"/>
                      </a:cubicBezTo>
                      <a:cubicBezTo>
                        <a:pt x="9056" y="7508"/>
                        <a:pt x="6138" y="2730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44"/>
                <p:cNvSpPr/>
                <p:nvPr/>
              </p:nvSpPr>
              <p:spPr>
                <a:xfrm>
                  <a:off x="2139375" y="5831975"/>
                  <a:ext cx="201575" cy="2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3" h="10981" extrusionOk="0">
                      <a:moveTo>
                        <a:pt x="2853" y="0"/>
                      </a:moveTo>
                      <a:lnTo>
                        <a:pt x="2788" y="65"/>
                      </a:lnTo>
                      <a:cubicBezTo>
                        <a:pt x="2357" y="809"/>
                        <a:pt x="1176" y="2853"/>
                        <a:pt x="0" y="4902"/>
                      </a:cubicBezTo>
                      <a:lnTo>
                        <a:pt x="2481" y="8683"/>
                      </a:lnTo>
                      <a:lnTo>
                        <a:pt x="1300" y="9427"/>
                      </a:lnTo>
                      <a:lnTo>
                        <a:pt x="7130" y="10980"/>
                      </a:lnTo>
                      <a:lnTo>
                        <a:pt x="8063" y="5086"/>
                      </a:lnTo>
                      <a:lnTo>
                        <a:pt x="6882" y="5830"/>
                      </a:lnTo>
                      <a:lnTo>
                        <a:pt x="285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44"/>
                <p:cNvSpPr/>
                <p:nvPr/>
              </p:nvSpPr>
              <p:spPr>
                <a:xfrm>
                  <a:off x="1950200" y="5805525"/>
                  <a:ext cx="260500" cy="27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0" h="11046" extrusionOk="0">
                      <a:moveTo>
                        <a:pt x="7080" y="1"/>
                      </a:moveTo>
                      <a:cubicBezTo>
                        <a:pt x="6584" y="1"/>
                        <a:pt x="6081" y="77"/>
                        <a:pt x="5582" y="255"/>
                      </a:cubicBezTo>
                      <a:cubicBezTo>
                        <a:pt x="4029" y="751"/>
                        <a:pt x="1549" y="5772"/>
                        <a:pt x="1" y="8441"/>
                      </a:cubicBezTo>
                      <a:cubicBezTo>
                        <a:pt x="3161" y="10237"/>
                        <a:pt x="4650" y="11046"/>
                        <a:pt x="4650" y="11046"/>
                      </a:cubicBezTo>
                      <a:cubicBezTo>
                        <a:pt x="4650" y="11046"/>
                        <a:pt x="6138" y="8501"/>
                        <a:pt x="7567" y="5960"/>
                      </a:cubicBezTo>
                      <a:cubicBezTo>
                        <a:pt x="8743" y="3911"/>
                        <a:pt x="9924" y="1867"/>
                        <a:pt x="10355" y="1123"/>
                      </a:cubicBezTo>
                      <a:cubicBezTo>
                        <a:pt x="10420" y="1058"/>
                        <a:pt x="10420" y="1058"/>
                        <a:pt x="10420" y="999"/>
                      </a:cubicBezTo>
                      <a:cubicBezTo>
                        <a:pt x="9490" y="468"/>
                        <a:pt x="8310" y="1"/>
                        <a:pt x="70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8" name="Google Shape;888;p44"/>
            <p:cNvGrpSpPr/>
            <p:nvPr/>
          </p:nvGrpSpPr>
          <p:grpSpPr>
            <a:xfrm>
              <a:off x="861725" y="1707938"/>
              <a:ext cx="535300" cy="194950"/>
              <a:chOff x="5054325" y="1441125"/>
              <a:chExt cx="535300" cy="194950"/>
            </a:xfrm>
          </p:grpSpPr>
          <p:sp>
            <p:nvSpPr>
              <p:cNvPr id="889" name="Google Shape;889;p44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4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1" name="Google Shape;891;p44"/>
          <p:cNvGrpSpPr/>
          <p:nvPr/>
        </p:nvGrpSpPr>
        <p:grpSpPr>
          <a:xfrm>
            <a:off x="6823892" y="1475603"/>
            <a:ext cx="1326453" cy="876656"/>
            <a:chOff x="4932396" y="1616514"/>
            <a:chExt cx="1326453" cy="876656"/>
          </a:xfrm>
        </p:grpSpPr>
        <p:sp>
          <p:nvSpPr>
            <p:cNvPr id="892" name="Google Shape;892;p44"/>
            <p:cNvSpPr/>
            <p:nvPr/>
          </p:nvSpPr>
          <p:spPr>
            <a:xfrm flipH="1">
              <a:off x="4932396" y="1616514"/>
              <a:ext cx="1261398" cy="876656"/>
            </a:xfrm>
            <a:custGeom>
              <a:avLst/>
              <a:gdLst/>
              <a:ahLst/>
              <a:cxnLst/>
              <a:rect l="l" t="t" r="r" b="b"/>
              <a:pathLst>
                <a:path w="66276" h="46061" extrusionOk="0">
                  <a:moveTo>
                    <a:pt x="16512" y="0"/>
                  </a:moveTo>
                  <a:cubicBezTo>
                    <a:pt x="10655" y="0"/>
                    <a:pt x="6518" y="2173"/>
                    <a:pt x="3911" y="5649"/>
                  </a:cubicBezTo>
                  <a:cubicBezTo>
                    <a:pt x="1530" y="8691"/>
                    <a:pt x="435" y="12828"/>
                    <a:pt x="226" y="17382"/>
                  </a:cubicBezTo>
                  <a:cubicBezTo>
                    <a:pt x="0" y="19554"/>
                    <a:pt x="0" y="21727"/>
                    <a:pt x="435" y="24126"/>
                  </a:cubicBezTo>
                  <a:cubicBezTo>
                    <a:pt x="435" y="25429"/>
                    <a:pt x="660" y="26733"/>
                    <a:pt x="1095" y="27810"/>
                  </a:cubicBezTo>
                  <a:cubicBezTo>
                    <a:pt x="1964" y="31513"/>
                    <a:pt x="3911" y="34989"/>
                    <a:pt x="6309" y="37805"/>
                  </a:cubicBezTo>
                  <a:lnTo>
                    <a:pt x="6953" y="38465"/>
                  </a:lnTo>
                  <a:cubicBezTo>
                    <a:pt x="11524" y="43245"/>
                    <a:pt x="17816" y="46061"/>
                    <a:pt x="24560" y="46061"/>
                  </a:cubicBezTo>
                  <a:lnTo>
                    <a:pt x="41072" y="46061"/>
                  </a:lnTo>
                  <a:cubicBezTo>
                    <a:pt x="49537" y="46061"/>
                    <a:pt x="57150" y="41507"/>
                    <a:pt x="61495" y="34763"/>
                  </a:cubicBezTo>
                  <a:cubicBezTo>
                    <a:pt x="63008" y="32156"/>
                    <a:pt x="64311" y="29340"/>
                    <a:pt x="64746" y="26298"/>
                  </a:cubicBezTo>
                  <a:cubicBezTo>
                    <a:pt x="66275" y="19120"/>
                    <a:pt x="65406" y="12828"/>
                    <a:pt x="58662" y="12393"/>
                  </a:cubicBezTo>
                  <a:lnTo>
                    <a:pt x="58228" y="12393"/>
                  </a:lnTo>
                  <a:cubicBezTo>
                    <a:pt x="53448" y="12167"/>
                    <a:pt x="49537" y="11733"/>
                    <a:pt x="46495" y="10864"/>
                  </a:cubicBezTo>
                  <a:cubicBezTo>
                    <a:pt x="33251" y="7613"/>
                    <a:pt x="33685" y="226"/>
                    <a:pt x="17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44"/>
            <p:cNvGrpSpPr/>
            <p:nvPr/>
          </p:nvGrpSpPr>
          <p:grpSpPr>
            <a:xfrm>
              <a:off x="5723549" y="1656488"/>
              <a:ext cx="535300" cy="194950"/>
              <a:chOff x="5054325" y="1441125"/>
              <a:chExt cx="535300" cy="194950"/>
            </a:xfrm>
          </p:grpSpPr>
          <p:sp>
            <p:nvSpPr>
              <p:cNvPr id="894" name="Google Shape;894;p44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21412" h="7798" extrusionOk="0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4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4907" extrusionOk="0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44"/>
            <p:cNvGrpSpPr/>
            <p:nvPr/>
          </p:nvGrpSpPr>
          <p:grpSpPr>
            <a:xfrm>
              <a:off x="5258382" y="1683626"/>
              <a:ext cx="609425" cy="738050"/>
              <a:chOff x="5257800" y="1828800"/>
              <a:chExt cx="609425" cy="738050"/>
            </a:xfrm>
          </p:grpSpPr>
          <p:sp>
            <p:nvSpPr>
              <p:cNvPr id="897" name="Google Shape;897;p44"/>
              <p:cNvSpPr/>
              <p:nvPr/>
            </p:nvSpPr>
            <p:spPr>
              <a:xfrm>
                <a:off x="5257800" y="2331150"/>
                <a:ext cx="609425" cy="235700"/>
              </a:xfrm>
              <a:custGeom>
                <a:avLst/>
                <a:gdLst/>
                <a:ahLst/>
                <a:cxnLst/>
                <a:rect l="l" t="t" r="r" b="b"/>
                <a:pathLst>
                  <a:path w="24377" h="9428" extrusionOk="0">
                    <a:moveTo>
                      <a:pt x="12221" y="1"/>
                    </a:moveTo>
                    <a:cubicBezTo>
                      <a:pt x="11601" y="1"/>
                      <a:pt x="11040" y="60"/>
                      <a:pt x="10484" y="184"/>
                    </a:cubicBezTo>
                    <a:cubicBezTo>
                      <a:pt x="3662" y="1365"/>
                      <a:pt x="1" y="9428"/>
                      <a:pt x="1" y="9428"/>
                    </a:cubicBezTo>
                    <a:lnTo>
                      <a:pt x="24377" y="9428"/>
                    </a:lnTo>
                    <a:cubicBezTo>
                      <a:pt x="24377" y="9428"/>
                      <a:pt x="20283" y="373"/>
                      <a:pt x="125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4"/>
              <p:cNvSpPr/>
              <p:nvPr/>
            </p:nvSpPr>
            <p:spPr>
              <a:xfrm>
                <a:off x="5293525" y="1964275"/>
                <a:ext cx="229500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8257" extrusionOk="0">
                    <a:moveTo>
                      <a:pt x="1727" y="0"/>
                    </a:moveTo>
                    <a:cubicBezTo>
                      <a:pt x="1021" y="0"/>
                      <a:pt x="556" y="39"/>
                      <a:pt x="556" y="39"/>
                    </a:cubicBezTo>
                    <a:cubicBezTo>
                      <a:pt x="556" y="39"/>
                      <a:pt x="1" y="5184"/>
                      <a:pt x="1985" y="7233"/>
                    </a:cubicBezTo>
                    <a:cubicBezTo>
                      <a:pt x="2735" y="8014"/>
                      <a:pt x="3776" y="8256"/>
                      <a:pt x="4777" y="8256"/>
                    </a:cubicBezTo>
                    <a:cubicBezTo>
                      <a:pt x="5845" y="8256"/>
                      <a:pt x="6867" y="7981"/>
                      <a:pt x="7443" y="7789"/>
                    </a:cubicBezTo>
                    <a:cubicBezTo>
                      <a:pt x="6947" y="6861"/>
                      <a:pt x="6327" y="5929"/>
                      <a:pt x="5518" y="5125"/>
                    </a:cubicBezTo>
                    <a:lnTo>
                      <a:pt x="5518" y="5125"/>
                    </a:lnTo>
                    <a:cubicBezTo>
                      <a:pt x="5518" y="5125"/>
                      <a:pt x="7006" y="5621"/>
                      <a:pt x="8247" y="6861"/>
                    </a:cubicBezTo>
                    <a:cubicBezTo>
                      <a:pt x="8619" y="5621"/>
                      <a:pt x="9179" y="3140"/>
                      <a:pt x="7750" y="1652"/>
                    </a:cubicBezTo>
                    <a:cubicBezTo>
                      <a:pt x="6359" y="215"/>
                      <a:pt x="3382" y="0"/>
                      <a:pt x="1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4"/>
              <p:cNvSpPr/>
              <p:nvPr/>
            </p:nvSpPr>
            <p:spPr>
              <a:xfrm>
                <a:off x="5535400" y="1828800"/>
                <a:ext cx="319425" cy="290900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11636" extrusionOk="0">
                    <a:moveTo>
                      <a:pt x="11376" y="0"/>
                    </a:moveTo>
                    <a:cubicBezTo>
                      <a:pt x="10833" y="0"/>
                      <a:pt x="4239" y="60"/>
                      <a:pt x="1861" y="2913"/>
                    </a:cubicBezTo>
                    <a:cubicBezTo>
                      <a:pt x="1" y="5146"/>
                      <a:pt x="1052" y="8495"/>
                      <a:pt x="1737" y="10107"/>
                    </a:cubicBezTo>
                    <a:cubicBezTo>
                      <a:pt x="2789" y="8123"/>
                      <a:pt x="4277" y="6014"/>
                      <a:pt x="6327" y="5582"/>
                    </a:cubicBezTo>
                    <a:lnTo>
                      <a:pt x="6327" y="5582"/>
                    </a:lnTo>
                    <a:cubicBezTo>
                      <a:pt x="6326" y="5582"/>
                      <a:pt x="4218" y="7626"/>
                      <a:pt x="2789" y="11224"/>
                    </a:cubicBezTo>
                    <a:cubicBezTo>
                      <a:pt x="3461" y="11392"/>
                      <a:pt x="4639" y="11635"/>
                      <a:pt x="5912" y="11635"/>
                    </a:cubicBezTo>
                    <a:cubicBezTo>
                      <a:pt x="7457" y="11635"/>
                      <a:pt x="9143" y="11276"/>
                      <a:pt x="10231" y="9983"/>
                    </a:cubicBezTo>
                    <a:cubicBezTo>
                      <a:pt x="12776" y="7006"/>
                      <a:pt x="11412" y="1"/>
                      <a:pt x="11412" y="1"/>
                    </a:cubicBezTo>
                    <a:cubicBezTo>
                      <a:pt x="11412" y="1"/>
                      <a:pt x="11400" y="0"/>
                      <a:pt x="113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4"/>
              <p:cNvSpPr/>
              <p:nvPr/>
            </p:nvSpPr>
            <p:spPr>
              <a:xfrm>
                <a:off x="5431450" y="1968350"/>
                <a:ext cx="262125" cy="367425"/>
              </a:xfrm>
              <a:custGeom>
                <a:avLst/>
                <a:gdLst/>
                <a:ahLst/>
                <a:cxnLst/>
                <a:rect l="l" t="t" r="r" b="b"/>
                <a:pathLst>
                  <a:path w="10485" h="14697" extrusionOk="0">
                    <a:moveTo>
                      <a:pt x="10485" y="0"/>
                    </a:moveTo>
                    <a:lnTo>
                      <a:pt x="10485" y="0"/>
                    </a:lnTo>
                    <a:cubicBezTo>
                      <a:pt x="8435" y="432"/>
                      <a:pt x="6947" y="2541"/>
                      <a:pt x="5895" y="4525"/>
                    </a:cubicBezTo>
                    <a:cubicBezTo>
                      <a:pt x="4714" y="6882"/>
                      <a:pt x="4159" y="9179"/>
                      <a:pt x="4159" y="9179"/>
                    </a:cubicBezTo>
                    <a:cubicBezTo>
                      <a:pt x="3846" y="8122"/>
                      <a:pt x="3350" y="7318"/>
                      <a:pt x="2730" y="6698"/>
                    </a:cubicBezTo>
                    <a:cubicBezTo>
                      <a:pt x="1489" y="5458"/>
                      <a:pt x="1" y="4962"/>
                      <a:pt x="1" y="4962"/>
                    </a:cubicBezTo>
                    <a:lnTo>
                      <a:pt x="1" y="4962"/>
                    </a:lnTo>
                    <a:cubicBezTo>
                      <a:pt x="810" y="5766"/>
                      <a:pt x="1430" y="6698"/>
                      <a:pt x="1926" y="7626"/>
                    </a:cubicBezTo>
                    <a:cubicBezTo>
                      <a:pt x="3166" y="10047"/>
                      <a:pt x="3538" y="12652"/>
                      <a:pt x="3538" y="14696"/>
                    </a:cubicBezTo>
                    <a:cubicBezTo>
                      <a:pt x="4094" y="14572"/>
                      <a:pt x="4655" y="14513"/>
                      <a:pt x="5275" y="14513"/>
                    </a:cubicBezTo>
                    <a:lnTo>
                      <a:pt x="5647" y="14513"/>
                    </a:lnTo>
                    <a:cubicBezTo>
                      <a:pt x="5334" y="10975"/>
                      <a:pt x="6019" y="7998"/>
                      <a:pt x="6947" y="5642"/>
                    </a:cubicBezTo>
                    <a:cubicBezTo>
                      <a:pt x="8376" y="2044"/>
                      <a:pt x="10484" y="0"/>
                      <a:pt x="104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46"/>
          <p:cNvGrpSpPr/>
          <p:nvPr/>
        </p:nvGrpSpPr>
        <p:grpSpPr>
          <a:xfrm>
            <a:off x="6757350" y="993238"/>
            <a:ext cx="535300" cy="194950"/>
            <a:chOff x="5054325" y="1441125"/>
            <a:chExt cx="535300" cy="194950"/>
          </a:xfrm>
        </p:grpSpPr>
        <p:sp>
          <p:nvSpPr>
            <p:cNvPr id="940" name="Google Shape;940;p46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46"/>
          <p:cNvSpPr txBox="1">
            <a:spLocks noGrp="1"/>
          </p:cNvSpPr>
          <p:nvPr>
            <p:ph type="subTitle" idx="1"/>
          </p:nvPr>
        </p:nvSpPr>
        <p:spPr>
          <a:xfrm>
            <a:off x="2386650" y="3000075"/>
            <a:ext cx="43707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family</a:t>
            </a:r>
            <a:r>
              <a:rPr lang="es-ES" dirty="0"/>
              <a:t> and I </a:t>
            </a:r>
            <a:r>
              <a:rPr lang="es-ES" dirty="0" err="1"/>
              <a:t>visited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local </a:t>
            </a:r>
            <a:r>
              <a:rPr lang="es-ES" dirty="0" err="1"/>
              <a:t>kennel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afternoons</a:t>
            </a:r>
            <a:r>
              <a:rPr lang="es-ES" dirty="0"/>
              <a:t> and </a:t>
            </a:r>
            <a:r>
              <a:rPr lang="es-ES" dirty="0" err="1"/>
              <a:t>watched</a:t>
            </a:r>
            <a:r>
              <a:rPr lang="es-ES" dirty="0"/>
              <a:t> </a:t>
            </a:r>
            <a:r>
              <a:rPr lang="es-ES" dirty="0" err="1"/>
              <a:t>wildlife</a:t>
            </a:r>
            <a:r>
              <a:rPr lang="es-ES" dirty="0"/>
              <a:t> documentaries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3" name="Google Shape;943;p46"/>
          <p:cNvSpPr/>
          <p:nvPr/>
        </p:nvSpPr>
        <p:spPr>
          <a:xfrm>
            <a:off x="3891660" y="1420950"/>
            <a:ext cx="1360681" cy="1355280"/>
          </a:xfrm>
          <a:custGeom>
            <a:avLst/>
            <a:gdLst/>
            <a:ahLst/>
            <a:cxnLst/>
            <a:rect l="l" t="t" r="r" b="b"/>
            <a:pathLst>
              <a:path w="68273" h="68002" extrusionOk="0">
                <a:moveTo>
                  <a:pt x="34148" y="0"/>
                </a:moveTo>
                <a:cubicBezTo>
                  <a:pt x="15235" y="0"/>
                  <a:pt x="1" y="15234"/>
                  <a:pt x="1" y="34147"/>
                </a:cubicBezTo>
                <a:cubicBezTo>
                  <a:pt x="1" y="52767"/>
                  <a:pt x="15235" y="68001"/>
                  <a:pt x="34148" y="68001"/>
                </a:cubicBezTo>
                <a:cubicBezTo>
                  <a:pt x="53039" y="68001"/>
                  <a:pt x="68273" y="52767"/>
                  <a:pt x="68273" y="34147"/>
                </a:cubicBezTo>
                <a:cubicBezTo>
                  <a:pt x="68273" y="15234"/>
                  <a:pt x="53039" y="0"/>
                  <a:pt x="341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6"/>
          <p:cNvGrpSpPr/>
          <p:nvPr/>
        </p:nvGrpSpPr>
        <p:grpSpPr>
          <a:xfrm>
            <a:off x="4149513" y="1686150"/>
            <a:ext cx="844975" cy="824875"/>
            <a:chOff x="7187650" y="6180025"/>
            <a:chExt cx="844975" cy="824875"/>
          </a:xfrm>
        </p:grpSpPr>
        <p:sp>
          <p:nvSpPr>
            <p:cNvPr id="945" name="Google Shape;945;p46"/>
            <p:cNvSpPr/>
            <p:nvPr/>
          </p:nvSpPr>
          <p:spPr>
            <a:xfrm>
              <a:off x="7409300" y="6182475"/>
              <a:ext cx="91550" cy="67275"/>
            </a:xfrm>
            <a:custGeom>
              <a:avLst/>
              <a:gdLst/>
              <a:ahLst/>
              <a:cxnLst/>
              <a:rect l="l" t="t" r="r" b="b"/>
              <a:pathLst>
                <a:path w="3662" h="2691" extrusionOk="0">
                  <a:moveTo>
                    <a:pt x="2935" y="0"/>
                  </a:moveTo>
                  <a:cubicBezTo>
                    <a:pt x="2841" y="0"/>
                    <a:pt x="2749" y="28"/>
                    <a:pt x="2670" y="86"/>
                  </a:cubicBezTo>
                  <a:lnTo>
                    <a:pt x="0" y="1639"/>
                  </a:lnTo>
                  <a:lnTo>
                    <a:pt x="621" y="2691"/>
                  </a:lnTo>
                  <a:lnTo>
                    <a:pt x="3290" y="1143"/>
                  </a:lnTo>
                  <a:cubicBezTo>
                    <a:pt x="3538" y="1019"/>
                    <a:pt x="3662" y="582"/>
                    <a:pt x="3473" y="334"/>
                  </a:cubicBezTo>
                  <a:cubicBezTo>
                    <a:pt x="3348" y="125"/>
                    <a:pt x="3136" y="0"/>
                    <a:pt x="2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440300" y="6235850"/>
              <a:ext cx="91575" cy="66625"/>
            </a:xfrm>
            <a:custGeom>
              <a:avLst/>
              <a:gdLst/>
              <a:ahLst/>
              <a:cxnLst/>
              <a:rect l="l" t="t" r="r" b="b"/>
              <a:pathLst>
                <a:path w="3663" h="2665" extrusionOk="0">
                  <a:moveTo>
                    <a:pt x="2931" y="0"/>
                  </a:moveTo>
                  <a:cubicBezTo>
                    <a:pt x="2838" y="0"/>
                    <a:pt x="2748" y="21"/>
                    <a:pt x="2670" y="60"/>
                  </a:cubicBezTo>
                  <a:lnTo>
                    <a:pt x="1" y="1613"/>
                  </a:lnTo>
                  <a:lnTo>
                    <a:pt x="621" y="2665"/>
                  </a:lnTo>
                  <a:lnTo>
                    <a:pt x="3290" y="1117"/>
                  </a:lnTo>
                  <a:cubicBezTo>
                    <a:pt x="3538" y="993"/>
                    <a:pt x="3662" y="620"/>
                    <a:pt x="3474" y="308"/>
                  </a:cubicBezTo>
                  <a:cubicBezTo>
                    <a:pt x="3348" y="97"/>
                    <a:pt x="3134" y="0"/>
                    <a:pt x="2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187650" y="6195525"/>
              <a:ext cx="401525" cy="809375"/>
            </a:xfrm>
            <a:custGeom>
              <a:avLst/>
              <a:gdLst/>
              <a:ahLst/>
              <a:cxnLst/>
              <a:rect l="l" t="t" r="r" b="b"/>
              <a:pathLst>
                <a:path w="16061" h="32375" extrusionOk="0">
                  <a:moveTo>
                    <a:pt x="8187" y="1"/>
                  </a:moveTo>
                  <a:lnTo>
                    <a:pt x="2605" y="3285"/>
                  </a:lnTo>
                  <a:lnTo>
                    <a:pt x="4029" y="5706"/>
                  </a:lnTo>
                  <a:cubicBezTo>
                    <a:pt x="1424" y="8619"/>
                    <a:pt x="0" y="12405"/>
                    <a:pt x="0" y="16374"/>
                  </a:cubicBezTo>
                  <a:cubicBezTo>
                    <a:pt x="0" y="25180"/>
                    <a:pt x="7194" y="32375"/>
                    <a:pt x="16061" y="32375"/>
                  </a:cubicBezTo>
                  <a:lnTo>
                    <a:pt x="16061" y="30077"/>
                  </a:lnTo>
                  <a:cubicBezTo>
                    <a:pt x="8246" y="30077"/>
                    <a:pt x="2292" y="23940"/>
                    <a:pt x="2292" y="16374"/>
                  </a:cubicBezTo>
                  <a:cubicBezTo>
                    <a:pt x="2292" y="13208"/>
                    <a:pt x="3349" y="10172"/>
                    <a:pt x="5269" y="7815"/>
                  </a:cubicBezTo>
                  <a:lnTo>
                    <a:pt x="5889" y="8867"/>
                  </a:lnTo>
                  <a:lnTo>
                    <a:pt x="11471" y="5582"/>
                  </a:lnTo>
                  <a:lnTo>
                    <a:pt x="10727" y="4278"/>
                  </a:lnTo>
                  <a:lnTo>
                    <a:pt x="10107" y="3226"/>
                  </a:lnTo>
                  <a:lnTo>
                    <a:pt x="9487" y="2169"/>
                  </a:lnTo>
                  <a:lnTo>
                    <a:pt x="8866" y="1117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7719400" y="6930450"/>
              <a:ext cx="91550" cy="67300"/>
            </a:xfrm>
            <a:custGeom>
              <a:avLst/>
              <a:gdLst/>
              <a:ahLst/>
              <a:cxnLst/>
              <a:rect l="l" t="t" r="r" b="b"/>
              <a:pathLst>
                <a:path w="3662" h="2692" extrusionOk="0">
                  <a:moveTo>
                    <a:pt x="2977" y="1"/>
                  </a:moveTo>
                  <a:lnTo>
                    <a:pt x="372" y="1549"/>
                  </a:lnTo>
                  <a:cubicBezTo>
                    <a:pt x="65" y="1737"/>
                    <a:pt x="0" y="2109"/>
                    <a:pt x="124" y="2357"/>
                  </a:cubicBezTo>
                  <a:cubicBezTo>
                    <a:pt x="253" y="2567"/>
                    <a:pt x="466" y="2691"/>
                    <a:pt x="687" y="2691"/>
                  </a:cubicBezTo>
                  <a:cubicBezTo>
                    <a:pt x="790" y="2691"/>
                    <a:pt x="894" y="2664"/>
                    <a:pt x="992" y="2606"/>
                  </a:cubicBezTo>
                  <a:lnTo>
                    <a:pt x="3662" y="1053"/>
                  </a:lnTo>
                  <a:lnTo>
                    <a:pt x="2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7688375" y="6877750"/>
              <a:ext cx="89950" cy="66625"/>
            </a:xfrm>
            <a:custGeom>
              <a:avLst/>
              <a:gdLst/>
              <a:ahLst/>
              <a:cxnLst/>
              <a:rect l="l" t="t" r="r" b="b"/>
              <a:pathLst>
                <a:path w="3598" h="2665" extrusionOk="0">
                  <a:moveTo>
                    <a:pt x="2978" y="0"/>
                  </a:moveTo>
                  <a:lnTo>
                    <a:pt x="373" y="1548"/>
                  </a:lnTo>
                  <a:cubicBezTo>
                    <a:pt x="65" y="1672"/>
                    <a:pt x="1" y="2044"/>
                    <a:pt x="125" y="2357"/>
                  </a:cubicBezTo>
                  <a:cubicBezTo>
                    <a:pt x="254" y="2568"/>
                    <a:pt x="470" y="2664"/>
                    <a:pt x="691" y="2664"/>
                  </a:cubicBezTo>
                  <a:cubicBezTo>
                    <a:pt x="793" y="2664"/>
                    <a:pt x="896" y="2644"/>
                    <a:pt x="993" y="2605"/>
                  </a:cubicBezTo>
                  <a:lnTo>
                    <a:pt x="3598" y="1052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7631075" y="6180025"/>
              <a:ext cx="401550" cy="662025"/>
            </a:xfrm>
            <a:custGeom>
              <a:avLst/>
              <a:gdLst/>
              <a:ahLst/>
              <a:cxnLst/>
              <a:rect l="l" t="t" r="r" b="b"/>
              <a:pathLst>
                <a:path w="16062" h="26481" extrusionOk="0">
                  <a:moveTo>
                    <a:pt x="1" y="1"/>
                  </a:moveTo>
                  <a:lnTo>
                    <a:pt x="1" y="2109"/>
                  </a:lnTo>
                  <a:lnTo>
                    <a:pt x="60" y="2109"/>
                  </a:lnTo>
                  <a:cubicBezTo>
                    <a:pt x="7567" y="2109"/>
                    <a:pt x="13769" y="8247"/>
                    <a:pt x="13769" y="15813"/>
                  </a:cubicBezTo>
                  <a:cubicBezTo>
                    <a:pt x="13769" y="18978"/>
                    <a:pt x="12652" y="21955"/>
                    <a:pt x="10792" y="24372"/>
                  </a:cubicBezTo>
                  <a:lnTo>
                    <a:pt x="12032" y="26480"/>
                  </a:lnTo>
                  <a:cubicBezTo>
                    <a:pt x="14573" y="23568"/>
                    <a:pt x="16061" y="19847"/>
                    <a:pt x="16061" y="15877"/>
                  </a:cubicBezTo>
                  <a:cubicBezTo>
                    <a:pt x="16001" y="7071"/>
                    <a:pt x="8867" y="1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44200" y="6761400"/>
              <a:ext cx="221800" cy="223275"/>
            </a:xfrm>
            <a:custGeom>
              <a:avLst/>
              <a:gdLst/>
              <a:ahLst/>
              <a:cxnLst/>
              <a:rect l="l" t="t" r="r" b="b"/>
              <a:pathLst>
                <a:path w="8872" h="8931" extrusionOk="0">
                  <a:moveTo>
                    <a:pt x="5582" y="0"/>
                  </a:moveTo>
                  <a:lnTo>
                    <a:pt x="0" y="3349"/>
                  </a:lnTo>
                  <a:lnTo>
                    <a:pt x="745" y="4654"/>
                  </a:lnTo>
                  <a:lnTo>
                    <a:pt x="1365" y="5706"/>
                  </a:lnTo>
                  <a:lnTo>
                    <a:pt x="1985" y="6763"/>
                  </a:lnTo>
                  <a:lnTo>
                    <a:pt x="2670" y="7815"/>
                  </a:lnTo>
                  <a:lnTo>
                    <a:pt x="3290" y="8931"/>
                  </a:lnTo>
                  <a:lnTo>
                    <a:pt x="8872" y="5646"/>
                  </a:lnTo>
                  <a:lnTo>
                    <a:pt x="7507" y="3225"/>
                  </a:lnTo>
                  <a:lnTo>
                    <a:pt x="6267" y="1117"/>
                  </a:lnTo>
                  <a:lnTo>
                    <a:pt x="55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627975" y="6375375"/>
              <a:ext cx="134850" cy="155075"/>
            </a:xfrm>
            <a:custGeom>
              <a:avLst/>
              <a:gdLst/>
              <a:ahLst/>
              <a:cxnLst/>
              <a:rect l="l" t="t" r="r" b="b"/>
              <a:pathLst>
                <a:path w="5394" h="6203" extrusionOk="0">
                  <a:moveTo>
                    <a:pt x="4590" y="1"/>
                  </a:moveTo>
                  <a:cubicBezTo>
                    <a:pt x="4590" y="1"/>
                    <a:pt x="2045" y="373"/>
                    <a:pt x="1052" y="2110"/>
                  </a:cubicBezTo>
                  <a:cubicBezTo>
                    <a:pt x="1" y="3846"/>
                    <a:pt x="804" y="6203"/>
                    <a:pt x="804" y="6203"/>
                  </a:cubicBezTo>
                  <a:cubicBezTo>
                    <a:pt x="804" y="6203"/>
                    <a:pt x="3350" y="5831"/>
                    <a:pt x="4342" y="4094"/>
                  </a:cubicBezTo>
                  <a:cubicBezTo>
                    <a:pt x="5394" y="2358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677600" y="6503100"/>
              <a:ext cx="175150" cy="99150"/>
            </a:xfrm>
            <a:custGeom>
              <a:avLst/>
              <a:gdLst/>
              <a:ahLst/>
              <a:cxnLst/>
              <a:rect l="l" t="t" r="r" b="b"/>
              <a:pathLst>
                <a:path w="7006" h="3966" extrusionOk="0">
                  <a:moveTo>
                    <a:pt x="3863" y="0"/>
                  </a:moveTo>
                  <a:cubicBezTo>
                    <a:pt x="3589" y="0"/>
                    <a:pt x="3312" y="31"/>
                    <a:pt x="3037" y="102"/>
                  </a:cubicBezTo>
                  <a:cubicBezTo>
                    <a:pt x="1116" y="598"/>
                    <a:pt x="0" y="2890"/>
                    <a:pt x="0" y="2890"/>
                  </a:cubicBezTo>
                  <a:cubicBezTo>
                    <a:pt x="0" y="2890"/>
                    <a:pt x="1538" y="3965"/>
                    <a:pt x="3203" y="3965"/>
                  </a:cubicBezTo>
                  <a:cubicBezTo>
                    <a:pt x="3457" y="3965"/>
                    <a:pt x="3714" y="3940"/>
                    <a:pt x="3969" y="3882"/>
                  </a:cubicBezTo>
                  <a:cubicBezTo>
                    <a:pt x="5889" y="3386"/>
                    <a:pt x="7006" y="1094"/>
                    <a:pt x="7006" y="1094"/>
                  </a:cubicBezTo>
                  <a:cubicBezTo>
                    <a:pt x="7006" y="1094"/>
                    <a:pt x="5504" y="0"/>
                    <a:pt x="3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7666675" y="6618800"/>
              <a:ext cx="155075" cy="108500"/>
            </a:xfrm>
            <a:custGeom>
              <a:avLst/>
              <a:gdLst/>
              <a:ahLst/>
              <a:cxnLst/>
              <a:rect l="l" t="t" r="r" b="b"/>
              <a:pathLst>
                <a:path w="6203" h="4340" extrusionOk="0">
                  <a:moveTo>
                    <a:pt x="2008" y="0"/>
                  </a:moveTo>
                  <a:cubicBezTo>
                    <a:pt x="906" y="0"/>
                    <a:pt x="1" y="311"/>
                    <a:pt x="1" y="311"/>
                  </a:cubicBezTo>
                  <a:cubicBezTo>
                    <a:pt x="1" y="311"/>
                    <a:pt x="373" y="2792"/>
                    <a:pt x="2109" y="3844"/>
                  </a:cubicBezTo>
                  <a:cubicBezTo>
                    <a:pt x="2749" y="4222"/>
                    <a:pt x="3497" y="4339"/>
                    <a:pt x="4177" y="4339"/>
                  </a:cubicBezTo>
                  <a:cubicBezTo>
                    <a:pt x="5279" y="4339"/>
                    <a:pt x="6202" y="4032"/>
                    <a:pt x="6202" y="4032"/>
                  </a:cubicBezTo>
                  <a:cubicBezTo>
                    <a:pt x="6202" y="4032"/>
                    <a:pt x="5830" y="1551"/>
                    <a:pt x="4094" y="495"/>
                  </a:cubicBezTo>
                  <a:cubicBezTo>
                    <a:pt x="3434" y="117"/>
                    <a:pt x="2684" y="0"/>
                    <a:pt x="2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7584575" y="6654475"/>
              <a:ext cx="117850" cy="176775"/>
            </a:xfrm>
            <a:custGeom>
              <a:avLst/>
              <a:gdLst/>
              <a:ahLst/>
              <a:cxnLst/>
              <a:rect l="l" t="t" r="r" b="b"/>
              <a:pathLst>
                <a:path w="4714" h="7071" extrusionOk="0">
                  <a:moveTo>
                    <a:pt x="1488" y="0"/>
                  </a:moveTo>
                  <a:cubicBezTo>
                    <a:pt x="1488" y="0"/>
                    <a:pt x="0" y="2045"/>
                    <a:pt x="496" y="4029"/>
                  </a:cubicBezTo>
                  <a:cubicBezTo>
                    <a:pt x="992" y="5954"/>
                    <a:pt x="3225" y="7071"/>
                    <a:pt x="3225" y="7071"/>
                  </a:cubicBezTo>
                  <a:cubicBezTo>
                    <a:pt x="3225" y="7071"/>
                    <a:pt x="4713" y="5021"/>
                    <a:pt x="4277" y="3037"/>
                  </a:cubicBezTo>
                  <a:cubicBezTo>
                    <a:pt x="3781" y="1117"/>
                    <a:pt x="1488" y="0"/>
                    <a:pt x="1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7457425" y="6643550"/>
              <a:ext cx="133375" cy="155075"/>
            </a:xfrm>
            <a:custGeom>
              <a:avLst/>
              <a:gdLst/>
              <a:ahLst/>
              <a:cxnLst/>
              <a:rect l="l" t="t" r="r" b="b"/>
              <a:pathLst>
                <a:path w="5335" h="6203" extrusionOk="0">
                  <a:moveTo>
                    <a:pt x="4525" y="1"/>
                  </a:moveTo>
                  <a:cubicBezTo>
                    <a:pt x="4525" y="1"/>
                    <a:pt x="2045" y="437"/>
                    <a:pt x="993" y="2109"/>
                  </a:cubicBezTo>
                  <a:cubicBezTo>
                    <a:pt x="0" y="3846"/>
                    <a:pt x="804" y="6203"/>
                    <a:pt x="804" y="6203"/>
                  </a:cubicBezTo>
                  <a:cubicBezTo>
                    <a:pt x="804" y="6203"/>
                    <a:pt x="3285" y="5831"/>
                    <a:pt x="4342" y="4094"/>
                  </a:cubicBezTo>
                  <a:cubicBezTo>
                    <a:pt x="5334" y="2422"/>
                    <a:pt x="4525" y="1"/>
                    <a:pt x="4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7365875" y="6572800"/>
              <a:ext cx="175300" cy="98125"/>
            </a:xfrm>
            <a:custGeom>
              <a:avLst/>
              <a:gdLst/>
              <a:ahLst/>
              <a:cxnLst/>
              <a:rect l="l" t="t" r="r" b="b"/>
              <a:pathLst>
                <a:path w="7012" h="3925" extrusionOk="0">
                  <a:moveTo>
                    <a:pt x="3887" y="1"/>
                  </a:moveTo>
                  <a:cubicBezTo>
                    <a:pt x="3609" y="1"/>
                    <a:pt x="3326" y="31"/>
                    <a:pt x="3042" y="102"/>
                  </a:cubicBezTo>
                  <a:cubicBezTo>
                    <a:pt x="1117" y="539"/>
                    <a:pt x="1" y="2831"/>
                    <a:pt x="1" y="2831"/>
                  </a:cubicBezTo>
                  <a:cubicBezTo>
                    <a:pt x="1" y="2831"/>
                    <a:pt x="1506" y="3924"/>
                    <a:pt x="3146" y="3924"/>
                  </a:cubicBezTo>
                  <a:cubicBezTo>
                    <a:pt x="3419" y="3924"/>
                    <a:pt x="3696" y="3894"/>
                    <a:pt x="3970" y="3823"/>
                  </a:cubicBezTo>
                  <a:cubicBezTo>
                    <a:pt x="5955" y="3327"/>
                    <a:pt x="7011" y="1094"/>
                    <a:pt x="7011" y="1094"/>
                  </a:cubicBezTo>
                  <a:cubicBezTo>
                    <a:pt x="7011" y="1094"/>
                    <a:pt x="5553" y="1"/>
                    <a:pt x="3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7396900" y="6447050"/>
              <a:ext cx="156675" cy="108825"/>
            </a:xfrm>
            <a:custGeom>
              <a:avLst/>
              <a:gdLst/>
              <a:ahLst/>
              <a:cxnLst/>
              <a:rect l="l" t="t" r="r" b="b"/>
              <a:pathLst>
                <a:path w="6267" h="4353" extrusionOk="0">
                  <a:moveTo>
                    <a:pt x="1968" y="1"/>
                  </a:moveTo>
                  <a:cubicBezTo>
                    <a:pt x="885" y="1"/>
                    <a:pt x="0" y="294"/>
                    <a:pt x="0" y="294"/>
                  </a:cubicBezTo>
                  <a:cubicBezTo>
                    <a:pt x="0" y="294"/>
                    <a:pt x="437" y="2775"/>
                    <a:pt x="2109" y="3832"/>
                  </a:cubicBezTo>
                  <a:cubicBezTo>
                    <a:pt x="2764" y="4229"/>
                    <a:pt x="3516" y="4352"/>
                    <a:pt x="4200" y="4352"/>
                  </a:cubicBezTo>
                  <a:cubicBezTo>
                    <a:pt x="5328" y="4352"/>
                    <a:pt x="6267" y="4016"/>
                    <a:pt x="6267" y="4016"/>
                  </a:cubicBezTo>
                  <a:cubicBezTo>
                    <a:pt x="6267" y="4016"/>
                    <a:pt x="5830" y="1535"/>
                    <a:pt x="4158" y="543"/>
                  </a:cubicBezTo>
                  <a:cubicBezTo>
                    <a:pt x="3471" y="126"/>
                    <a:pt x="2677" y="1"/>
                    <a:pt x="1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7516350" y="6344375"/>
              <a:ext cx="117850" cy="175175"/>
            </a:xfrm>
            <a:custGeom>
              <a:avLst/>
              <a:gdLst/>
              <a:ahLst/>
              <a:cxnLst/>
              <a:rect l="l" t="t" r="r" b="b"/>
              <a:pathLst>
                <a:path w="4714" h="7007" extrusionOk="0">
                  <a:moveTo>
                    <a:pt x="1489" y="1"/>
                  </a:moveTo>
                  <a:cubicBezTo>
                    <a:pt x="1489" y="1"/>
                    <a:pt x="0" y="1985"/>
                    <a:pt x="496" y="3970"/>
                  </a:cubicBezTo>
                  <a:cubicBezTo>
                    <a:pt x="928" y="5890"/>
                    <a:pt x="3225" y="7006"/>
                    <a:pt x="3225" y="7006"/>
                  </a:cubicBezTo>
                  <a:cubicBezTo>
                    <a:pt x="3225" y="7006"/>
                    <a:pt x="4714" y="4962"/>
                    <a:pt x="4217" y="3037"/>
                  </a:cubicBezTo>
                  <a:cubicBezTo>
                    <a:pt x="3721" y="1052"/>
                    <a:pt x="1489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7613950" y="6531925"/>
              <a:ext cx="35750" cy="40325"/>
            </a:xfrm>
            <a:custGeom>
              <a:avLst/>
              <a:gdLst/>
              <a:ahLst/>
              <a:cxnLst/>
              <a:rect l="l" t="t" r="r" b="b"/>
              <a:pathLst>
                <a:path w="1430" h="1613" extrusionOk="0">
                  <a:moveTo>
                    <a:pt x="1182" y="0"/>
                  </a:moveTo>
                  <a:cubicBezTo>
                    <a:pt x="1182" y="0"/>
                    <a:pt x="562" y="124"/>
                    <a:pt x="313" y="561"/>
                  </a:cubicBezTo>
                  <a:cubicBezTo>
                    <a:pt x="1" y="993"/>
                    <a:pt x="249" y="1613"/>
                    <a:pt x="249" y="1613"/>
                  </a:cubicBezTo>
                  <a:cubicBezTo>
                    <a:pt x="249" y="1613"/>
                    <a:pt x="869" y="1553"/>
                    <a:pt x="1117" y="1057"/>
                  </a:cubicBezTo>
                  <a:cubicBezTo>
                    <a:pt x="1430" y="621"/>
                    <a:pt x="1182" y="0"/>
                    <a:pt x="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7626375" y="6565400"/>
              <a:ext cx="46525" cy="26100"/>
            </a:xfrm>
            <a:custGeom>
              <a:avLst/>
              <a:gdLst/>
              <a:ahLst/>
              <a:cxnLst/>
              <a:rect l="l" t="t" r="r" b="b"/>
              <a:pathLst>
                <a:path w="1861" h="1044" extrusionOk="0">
                  <a:moveTo>
                    <a:pt x="1023" y="0"/>
                  </a:moveTo>
                  <a:cubicBezTo>
                    <a:pt x="952" y="0"/>
                    <a:pt x="880" y="8"/>
                    <a:pt x="809" y="26"/>
                  </a:cubicBezTo>
                  <a:cubicBezTo>
                    <a:pt x="313" y="150"/>
                    <a:pt x="0" y="770"/>
                    <a:pt x="0" y="770"/>
                  </a:cubicBezTo>
                  <a:cubicBezTo>
                    <a:pt x="0" y="770"/>
                    <a:pt x="412" y="1043"/>
                    <a:pt x="842" y="1043"/>
                  </a:cubicBezTo>
                  <a:cubicBezTo>
                    <a:pt x="914" y="1043"/>
                    <a:pt x="986" y="1036"/>
                    <a:pt x="1057" y="1018"/>
                  </a:cubicBezTo>
                  <a:cubicBezTo>
                    <a:pt x="1553" y="894"/>
                    <a:pt x="1861" y="274"/>
                    <a:pt x="1861" y="274"/>
                  </a:cubicBezTo>
                  <a:cubicBezTo>
                    <a:pt x="1861" y="274"/>
                    <a:pt x="1452" y="0"/>
                    <a:pt x="1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7624875" y="6595400"/>
              <a:ext cx="38725" cy="28200"/>
            </a:xfrm>
            <a:custGeom>
              <a:avLst/>
              <a:gdLst/>
              <a:ahLst/>
              <a:cxnLst/>
              <a:rect l="l" t="t" r="r" b="b"/>
              <a:pathLst>
                <a:path w="1549" h="1128" extrusionOk="0">
                  <a:moveTo>
                    <a:pt x="491" y="1"/>
                  </a:moveTo>
                  <a:cubicBezTo>
                    <a:pt x="221" y="1"/>
                    <a:pt x="1" y="66"/>
                    <a:pt x="1" y="66"/>
                  </a:cubicBezTo>
                  <a:cubicBezTo>
                    <a:pt x="1" y="66"/>
                    <a:pt x="60" y="751"/>
                    <a:pt x="497" y="999"/>
                  </a:cubicBezTo>
                  <a:cubicBezTo>
                    <a:pt x="694" y="1097"/>
                    <a:pt x="900" y="1127"/>
                    <a:pt x="1077" y="1127"/>
                  </a:cubicBezTo>
                  <a:cubicBezTo>
                    <a:pt x="1346" y="1127"/>
                    <a:pt x="1549" y="1058"/>
                    <a:pt x="1549" y="1058"/>
                  </a:cubicBezTo>
                  <a:cubicBezTo>
                    <a:pt x="1549" y="1058"/>
                    <a:pt x="1489" y="379"/>
                    <a:pt x="1052" y="131"/>
                  </a:cubicBezTo>
                  <a:cubicBezTo>
                    <a:pt x="878" y="31"/>
                    <a:pt x="674" y="1"/>
                    <a:pt x="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7603175" y="6604850"/>
              <a:ext cx="31025" cy="44925"/>
            </a:xfrm>
            <a:custGeom>
              <a:avLst/>
              <a:gdLst/>
              <a:ahLst/>
              <a:cxnLst/>
              <a:rect l="l" t="t" r="r" b="b"/>
              <a:pathLst>
                <a:path w="1241" h="1797" extrusionOk="0">
                  <a:moveTo>
                    <a:pt x="372" y="1"/>
                  </a:moveTo>
                  <a:cubicBezTo>
                    <a:pt x="372" y="1"/>
                    <a:pt x="0" y="497"/>
                    <a:pt x="124" y="993"/>
                  </a:cubicBezTo>
                  <a:cubicBezTo>
                    <a:pt x="248" y="1549"/>
                    <a:pt x="869" y="1797"/>
                    <a:pt x="869" y="1797"/>
                  </a:cubicBezTo>
                  <a:cubicBezTo>
                    <a:pt x="869" y="1797"/>
                    <a:pt x="1241" y="1301"/>
                    <a:pt x="1117" y="805"/>
                  </a:cubicBezTo>
                  <a:cubicBezTo>
                    <a:pt x="993" y="308"/>
                    <a:pt x="372" y="1"/>
                    <a:pt x="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7570550" y="6601750"/>
              <a:ext cx="34125" cy="40350"/>
            </a:xfrm>
            <a:custGeom>
              <a:avLst/>
              <a:gdLst/>
              <a:ahLst/>
              <a:cxnLst/>
              <a:rect l="l" t="t" r="r" b="b"/>
              <a:pathLst>
                <a:path w="1365" h="1614" extrusionOk="0">
                  <a:moveTo>
                    <a:pt x="1181" y="1"/>
                  </a:moveTo>
                  <a:cubicBezTo>
                    <a:pt x="1181" y="1"/>
                    <a:pt x="496" y="125"/>
                    <a:pt x="248" y="556"/>
                  </a:cubicBezTo>
                  <a:cubicBezTo>
                    <a:pt x="0" y="993"/>
                    <a:pt x="189" y="1613"/>
                    <a:pt x="189" y="1613"/>
                  </a:cubicBezTo>
                  <a:cubicBezTo>
                    <a:pt x="189" y="1613"/>
                    <a:pt x="809" y="1489"/>
                    <a:pt x="1117" y="1053"/>
                  </a:cubicBezTo>
                  <a:cubicBezTo>
                    <a:pt x="1365" y="621"/>
                    <a:pt x="1181" y="1"/>
                    <a:pt x="1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7547350" y="6584000"/>
              <a:ext cx="44925" cy="24625"/>
            </a:xfrm>
            <a:custGeom>
              <a:avLst/>
              <a:gdLst/>
              <a:ahLst/>
              <a:cxnLst/>
              <a:rect l="l" t="t" r="r" b="b"/>
              <a:pathLst>
                <a:path w="1797" h="985" extrusionOk="0">
                  <a:moveTo>
                    <a:pt x="959" y="1"/>
                  </a:moveTo>
                  <a:cubicBezTo>
                    <a:pt x="888" y="1"/>
                    <a:pt x="816" y="8"/>
                    <a:pt x="745" y="26"/>
                  </a:cubicBezTo>
                  <a:cubicBezTo>
                    <a:pt x="249" y="150"/>
                    <a:pt x="1" y="711"/>
                    <a:pt x="1" y="711"/>
                  </a:cubicBezTo>
                  <a:cubicBezTo>
                    <a:pt x="1" y="711"/>
                    <a:pt x="365" y="984"/>
                    <a:pt x="782" y="984"/>
                  </a:cubicBezTo>
                  <a:cubicBezTo>
                    <a:pt x="851" y="984"/>
                    <a:pt x="922" y="977"/>
                    <a:pt x="993" y="959"/>
                  </a:cubicBezTo>
                  <a:cubicBezTo>
                    <a:pt x="1489" y="835"/>
                    <a:pt x="1797" y="274"/>
                    <a:pt x="1797" y="274"/>
                  </a:cubicBezTo>
                  <a:cubicBezTo>
                    <a:pt x="1797" y="274"/>
                    <a:pt x="1388" y="1"/>
                    <a:pt x="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7555050" y="6550875"/>
              <a:ext cx="40325" cy="28425"/>
            </a:xfrm>
            <a:custGeom>
              <a:avLst/>
              <a:gdLst/>
              <a:ahLst/>
              <a:cxnLst/>
              <a:rect l="l" t="t" r="r" b="b"/>
              <a:pathLst>
                <a:path w="1613" h="1137" extrusionOk="0">
                  <a:moveTo>
                    <a:pt x="589" y="0"/>
                  </a:moveTo>
                  <a:cubicBezTo>
                    <a:pt x="276" y="0"/>
                    <a:pt x="0" y="111"/>
                    <a:pt x="0" y="111"/>
                  </a:cubicBezTo>
                  <a:cubicBezTo>
                    <a:pt x="0" y="111"/>
                    <a:pt x="65" y="731"/>
                    <a:pt x="561" y="979"/>
                  </a:cubicBezTo>
                  <a:cubicBezTo>
                    <a:pt x="728" y="1100"/>
                    <a:pt x="923" y="1137"/>
                    <a:pt x="1099" y="1137"/>
                  </a:cubicBezTo>
                  <a:cubicBezTo>
                    <a:pt x="1379" y="1137"/>
                    <a:pt x="1613" y="1043"/>
                    <a:pt x="1613" y="1043"/>
                  </a:cubicBezTo>
                  <a:cubicBezTo>
                    <a:pt x="1613" y="1043"/>
                    <a:pt x="1489" y="423"/>
                    <a:pt x="1057" y="111"/>
                  </a:cubicBezTo>
                  <a:cubicBezTo>
                    <a:pt x="911" y="28"/>
                    <a:pt x="746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7586050" y="6524225"/>
              <a:ext cx="29550" cy="44925"/>
            </a:xfrm>
            <a:custGeom>
              <a:avLst/>
              <a:gdLst/>
              <a:ahLst/>
              <a:cxnLst/>
              <a:rect l="l" t="t" r="r" b="b"/>
              <a:pathLst>
                <a:path w="1182" h="1797" extrusionOk="0">
                  <a:moveTo>
                    <a:pt x="373" y="1"/>
                  </a:moveTo>
                  <a:cubicBezTo>
                    <a:pt x="373" y="1"/>
                    <a:pt x="1" y="556"/>
                    <a:pt x="125" y="1053"/>
                  </a:cubicBezTo>
                  <a:cubicBezTo>
                    <a:pt x="249" y="1549"/>
                    <a:pt x="809" y="1797"/>
                    <a:pt x="809" y="1797"/>
                  </a:cubicBezTo>
                  <a:cubicBezTo>
                    <a:pt x="809" y="1797"/>
                    <a:pt x="1181" y="1301"/>
                    <a:pt x="1057" y="805"/>
                  </a:cubicBezTo>
                  <a:cubicBezTo>
                    <a:pt x="933" y="308"/>
                    <a:pt x="373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46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DAY 18 to Day 20 </a:t>
            </a:r>
            <a:endParaRPr dirty="0"/>
          </a:p>
        </p:txBody>
      </p:sp>
      <p:grpSp>
        <p:nvGrpSpPr>
          <p:cNvPr id="969" name="Google Shape;969;p46"/>
          <p:cNvGrpSpPr/>
          <p:nvPr/>
        </p:nvGrpSpPr>
        <p:grpSpPr>
          <a:xfrm>
            <a:off x="2057400" y="1459038"/>
            <a:ext cx="535300" cy="194950"/>
            <a:chOff x="5054325" y="1441125"/>
            <a:chExt cx="535300" cy="194950"/>
          </a:xfrm>
        </p:grpSpPr>
        <p:sp>
          <p:nvSpPr>
            <p:cNvPr id="970" name="Google Shape;970;p46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46"/>
          <p:cNvGrpSpPr/>
          <p:nvPr/>
        </p:nvGrpSpPr>
        <p:grpSpPr>
          <a:xfrm>
            <a:off x="5107575" y="2205738"/>
            <a:ext cx="535300" cy="194950"/>
            <a:chOff x="5054325" y="1441125"/>
            <a:chExt cx="535300" cy="194950"/>
          </a:xfrm>
        </p:grpSpPr>
        <p:sp>
          <p:nvSpPr>
            <p:cNvPr id="973" name="Google Shape;973;p46"/>
            <p:cNvSpPr/>
            <p:nvPr/>
          </p:nvSpPr>
          <p:spPr>
            <a:xfrm>
              <a:off x="5054325" y="1441125"/>
              <a:ext cx="535300" cy="194950"/>
            </a:xfrm>
            <a:custGeom>
              <a:avLst/>
              <a:gdLst/>
              <a:ahLst/>
              <a:cxnLst/>
              <a:rect l="l" t="t" r="r" b="b"/>
              <a:pathLst>
                <a:path w="21412" h="7798" extrusionOk="0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5127025" y="1513400"/>
              <a:ext cx="339950" cy="122675"/>
            </a:xfrm>
            <a:custGeom>
              <a:avLst/>
              <a:gdLst/>
              <a:ahLst/>
              <a:cxnLst/>
              <a:rect l="l" t="t" r="r" b="b"/>
              <a:pathLst>
                <a:path w="13598" h="4907" extrusionOk="0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e Importance of Conserving Biodiversity">
            <a:extLst>
              <a:ext uri="{FF2B5EF4-FFF2-40B4-BE49-F238E27FC236}">
                <a16:creationId xmlns:a16="http://schemas.microsoft.com/office/drawing/2014/main" id="{BABF6C2B-9C67-40B0-B207-542305CB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69" y="919666"/>
            <a:ext cx="3390688" cy="21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logy World by Slidesgo">
  <a:themeElements>
    <a:clrScheme name="Simple Light">
      <a:dk1>
        <a:srgbClr val="FFFFFF"/>
      </a:dk1>
      <a:lt1>
        <a:srgbClr val="2C7EA8"/>
      </a:lt1>
      <a:dk2>
        <a:srgbClr val="2B779D"/>
      </a:dk2>
      <a:lt2>
        <a:srgbClr val="297090"/>
      </a:lt2>
      <a:accent1>
        <a:srgbClr val="76D0ED"/>
      </a:accent1>
      <a:accent2>
        <a:srgbClr val="97BE6D"/>
      </a:accent2>
      <a:accent3>
        <a:srgbClr val="80AD5A"/>
      </a:accent3>
      <a:accent4>
        <a:srgbClr val="3994B7"/>
      </a:accent4>
      <a:accent5>
        <a:srgbClr val="CCAB8B"/>
      </a:accent5>
      <a:accent6>
        <a:srgbClr val="AA896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320</Words>
  <Application>Microsoft Office PowerPoint</Application>
  <PresentationFormat>Presentación en pantalla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Montserrat</vt:lpstr>
      <vt:lpstr>Staatliches</vt:lpstr>
      <vt:lpstr>Ecology World by Slidesgo</vt:lpstr>
      <vt:lpstr>GREEN DIARY</vt:lpstr>
      <vt:lpstr>Day 1 to day 3</vt:lpstr>
      <vt:lpstr>WHY I DECIDED TO SAVE WATER?</vt:lpstr>
      <vt:lpstr>DAY 3 TO DAY 6</vt:lpstr>
      <vt:lpstr>DAY 6 TO DAY 9</vt:lpstr>
      <vt:lpstr>DAY 9 TO DAY 12</vt:lpstr>
      <vt:lpstr>DAY  12 TO DAY 15</vt:lpstr>
      <vt:lpstr>DAY 15 TO DAY 18</vt:lpstr>
      <vt:lpstr>DAY 18 to Day 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WORLD</dc:title>
  <dc:creator>HÉCTOR</dc:creator>
  <cp:lastModifiedBy>María Pilar Nieto Becerra</cp:lastModifiedBy>
  <cp:revision>12</cp:revision>
  <dcterms:modified xsi:type="dcterms:W3CDTF">2023-12-18T16:42:04Z</dcterms:modified>
</cp:coreProperties>
</file>