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3350B3-183B-42A1-87D8-0743A5D71079}" v="182" dt="2023-12-21T12:28:15.9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72" d="100"/>
          <a:sy n="72" d="100"/>
        </p:scale>
        <p:origin x="4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én Córdoba López de Pablo" userId="S::rcordobal05@educastillalamancha.es::ebfd7fc2-5d73-476b-b62b-065427f833f9" providerId="AD" clId="Web-{A03350B3-183B-42A1-87D8-0743A5D71079}"/>
    <pc:docChg chg="addSld delSld modSld addMainMaster delMainMaster">
      <pc:chgData name="Rubén Córdoba López de Pablo" userId="S::rcordobal05@educastillalamancha.es::ebfd7fc2-5d73-476b-b62b-065427f833f9" providerId="AD" clId="Web-{A03350B3-183B-42A1-87D8-0743A5D71079}" dt="2023-12-21T12:28:17.673" v="883" actId="1076"/>
      <pc:docMkLst>
        <pc:docMk/>
      </pc:docMkLst>
      <pc:sldChg chg="addSp delSp modSp mod setBg modClrScheme chgLayout">
        <pc:chgData name="Rubén Córdoba López de Pablo" userId="S::rcordobal05@educastillalamancha.es::ebfd7fc2-5d73-476b-b62b-065427f833f9" providerId="AD" clId="Web-{A03350B3-183B-42A1-87D8-0743A5D71079}" dt="2023-12-21T12:17:50.527" v="519"/>
        <pc:sldMkLst>
          <pc:docMk/>
          <pc:sldMk cId="2406273178" sldId="256"/>
        </pc:sldMkLst>
        <pc:spChg chg="mod">
          <ac:chgData name="Rubén Córdoba López de Pablo" userId="S::rcordobal05@educastillalamancha.es::ebfd7fc2-5d73-476b-b62b-065427f833f9" providerId="AD" clId="Web-{A03350B3-183B-42A1-87D8-0743A5D71079}" dt="2023-12-21T12:17:50.527" v="519"/>
          <ac:spMkLst>
            <pc:docMk/>
            <pc:sldMk cId="2406273178" sldId="256"/>
            <ac:spMk id="2" creationId="{00000000-0000-0000-0000-000000000000}"/>
          </ac:spMkLst>
        </pc:spChg>
        <pc:spChg chg="mod">
          <ac:chgData name="Rubén Córdoba López de Pablo" userId="S::rcordobal05@educastillalamancha.es::ebfd7fc2-5d73-476b-b62b-065427f833f9" providerId="AD" clId="Web-{A03350B3-183B-42A1-87D8-0743A5D71079}" dt="2023-12-21T12:17:50.527" v="519"/>
          <ac:spMkLst>
            <pc:docMk/>
            <pc:sldMk cId="2406273178" sldId="256"/>
            <ac:spMk id="3" creationId="{00000000-0000-0000-0000-000000000000}"/>
          </ac:spMkLst>
        </pc:spChg>
        <pc:spChg chg="add del">
          <ac:chgData name="Rubén Córdoba López de Pablo" userId="S::rcordobal05@educastillalamancha.es::ebfd7fc2-5d73-476b-b62b-065427f833f9" providerId="AD" clId="Web-{A03350B3-183B-42A1-87D8-0743A5D71079}" dt="2023-12-21T12:17:50.527" v="519"/>
          <ac:spMkLst>
            <pc:docMk/>
            <pc:sldMk cId="2406273178" sldId="256"/>
            <ac:spMk id="9" creationId="{9B37791B-B040-4694-BFDC-8DD132D86E8E}"/>
          </ac:spMkLst>
        </pc:spChg>
        <pc:spChg chg="add">
          <ac:chgData name="Rubén Córdoba López de Pablo" userId="S::rcordobal05@educastillalamancha.es::ebfd7fc2-5d73-476b-b62b-065427f833f9" providerId="AD" clId="Web-{A03350B3-183B-42A1-87D8-0743A5D71079}" dt="2023-12-21T12:17:50.527" v="519"/>
          <ac:spMkLst>
            <pc:docMk/>
            <pc:sldMk cId="2406273178" sldId="256"/>
            <ac:spMk id="18" creationId="{9B37791B-B040-4694-BFDC-8DD132D86E8E}"/>
          </ac:spMkLst>
        </pc:spChg>
        <pc:spChg chg="add">
          <ac:chgData name="Rubén Córdoba López de Pablo" userId="S::rcordobal05@educastillalamancha.es::ebfd7fc2-5d73-476b-b62b-065427f833f9" providerId="AD" clId="Web-{A03350B3-183B-42A1-87D8-0743A5D71079}" dt="2023-12-21T12:17:50.527" v="519"/>
          <ac:spMkLst>
            <pc:docMk/>
            <pc:sldMk cId="2406273178" sldId="256"/>
            <ac:spMk id="20" creationId="{117E1A5F-4E44-495B-9C48-A5314F5BAF0F}"/>
          </ac:spMkLst>
        </pc:spChg>
        <pc:grpChg chg="add del">
          <ac:chgData name="Rubén Córdoba López de Pablo" userId="S::rcordobal05@educastillalamancha.es::ebfd7fc2-5d73-476b-b62b-065427f833f9" providerId="AD" clId="Web-{A03350B3-183B-42A1-87D8-0743A5D71079}" dt="2023-12-21T12:17:50.527" v="519"/>
          <ac:grpSpMkLst>
            <pc:docMk/>
            <pc:sldMk cId="2406273178" sldId="256"/>
            <ac:grpSpMk id="11" creationId="{564DEED3-BC52-4F15-8426-D33275CB0111}"/>
          </ac:grpSpMkLst>
        </pc:grpChg>
        <pc:picChg chg="add mod ord">
          <ac:chgData name="Rubén Córdoba López de Pablo" userId="S::rcordobal05@educastillalamancha.es::ebfd7fc2-5d73-476b-b62b-065427f833f9" providerId="AD" clId="Web-{A03350B3-183B-42A1-87D8-0743A5D71079}" dt="2023-12-21T12:17:50.527" v="519"/>
          <ac:picMkLst>
            <pc:docMk/>
            <pc:sldMk cId="2406273178" sldId="256"/>
            <ac:picMk id="4" creationId="{19ABF25B-25A9-3BCB-B3AF-D1F9C178BCEB}"/>
          </ac:picMkLst>
        </pc:picChg>
      </pc:sldChg>
      <pc:sldChg chg="addSp delSp modSp new mod setBg">
        <pc:chgData name="Rubén Córdoba López de Pablo" userId="S::rcordobal05@educastillalamancha.es::ebfd7fc2-5d73-476b-b62b-065427f833f9" providerId="AD" clId="Web-{A03350B3-183B-42A1-87D8-0743A5D71079}" dt="2023-12-21T12:28:17.673" v="883" actId="1076"/>
        <pc:sldMkLst>
          <pc:docMk/>
          <pc:sldMk cId="783559017" sldId="257"/>
        </pc:sldMkLst>
        <pc:spChg chg="del mod">
          <ac:chgData name="Rubén Córdoba López de Pablo" userId="S::rcordobal05@educastillalamancha.es::ebfd7fc2-5d73-476b-b62b-065427f833f9" providerId="AD" clId="Web-{A03350B3-183B-42A1-87D8-0743A5D71079}" dt="2023-12-21T12:28:15.908" v="882"/>
          <ac:spMkLst>
            <pc:docMk/>
            <pc:sldMk cId="783559017" sldId="257"/>
            <ac:spMk id="2" creationId="{B86B7D9C-7885-2D57-39D9-85EB047012A4}"/>
          </ac:spMkLst>
        </pc:spChg>
        <pc:spChg chg="add del mod">
          <ac:chgData name="Rubén Córdoba López de Pablo" userId="S::rcordobal05@educastillalamancha.es::ebfd7fc2-5d73-476b-b62b-065427f833f9" providerId="AD" clId="Web-{A03350B3-183B-42A1-87D8-0743A5D71079}" dt="2023-12-21T12:03:00.371" v="164"/>
          <ac:spMkLst>
            <pc:docMk/>
            <pc:sldMk cId="783559017" sldId="257"/>
            <ac:spMk id="3" creationId="{25D66E68-514B-378D-1C49-C9B0B5DCF077}"/>
          </ac:spMkLst>
        </pc:spChg>
        <pc:spChg chg="add del">
          <ac:chgData name="Rubén Córdoba López de Pablo" userId="S::rcordobal05@educastillalamancha.es::ebfd7fc2-5d73-476b-b62b-065427f833f9" providerId="AD" clId="Web-{A03350B3-183B-42A1-87D8-0743A5D71079}" dt="2023-12-21T12:03:41.419" v="180"/>
          <ac:spMkLst>
            <pc:docMk/>
            <pc:sldMk cId="783559017" sldId="257"/>
            <ac:spMk id="13" creationId="{60DB02BD-FF61-4042-BC21-4EFF543EC0C3}"/>
          </ac:spMkLst>
        </pc:spChg>
        <pc:spChg chg="add del">
          <ac:chgData name="Rubén Córdoba López de Pablo" userId="S::rcordobal05@educastillalamancha.es::ebfd7fc2-5d73-476b-b62b-065427f833f9" providerId="AD" clId="Web-{A03350B3-183B-42A1-87D8-0743A5D71079}" dt="2023-12-21T12:03:41.419" v="180"/>
          <ac:spMkLst>
            <pc:docMk/>
            <pc:sldMk cId="783559017" sldId="257"/>
            <ac:spMk id="15" creationId="{5811A85E-38EA-465A-84F9-6230CF743E76}"/>
          </ac:spMkLst>
        </pc:spChg>
        <pc:spChg chg="add del">
          <ac:chgData name="Rubén Córdoba López de Pablo" userId="S::rcordobal05@educastillalamancha.es::ebfd7fc2-5d73-476b-b62b-065427f833f9" providerId="AD" clId="Web-{A03350B3-183B-42A1-87D8-0743A5D71079}" dt="2023-12-21T12:03:41.419" v="180"/>
          <ac:spMkLst>
            <pc:docMk/>
            <pc:sldMk cId="783559017" sldId="257"/>
            <ac:spMk id="17" creationId="{866290A3-7E80-441D-AA1E-5263326B1657}"/>
          </ac:spMkLst>
        </pc:spChg>
        <pc:spChg chg="add">
          <ac:chgData name="Rubén Córdoba López de Pablo" userId="S::rcordobal05@educastillalamancha.es::ebfd7fc2-5d73-476b-b62b-065427f833f9" providerId="AD" clId="Web-{A03350B3-183B-42A1-87D8-0743A5D71079}" dt="2023-12-21T12:03:41.450" v="181"/>
          <ac:spMkLst>
            <pc:docMk/>
            <pc:sldMk cId="783559017" sldId="257"/>
            <ac:spMk id="19" creationId="{6B0479F5-59EA-43F3-BAFC-2606376EB662}"/>
          </ac:spMkLst>
        </pc:spChg>
        <pc:graphicFrameChg chg="add del">
          <ac:chgData name="Rubén Córdoba López de Pablo" userId="S::rcordobal05@educastillalamancha.es::ebfd7fc2-5d73-476b-b62b-065427f833f9" providerId="AD" clId="Web-{A03350B3-183B-42A1-87D8-0743A5D71079}" dt="2023-12-21T12:03:00.355" v="163"/>
          <ac:graphicFrameMkLst>
            <pc:docMk/>
            <pc:sldMk cId="783559017" sldId="257"/>
            <ac:graphicFrameMk id="5" creationId="{6AAEA804-4509-51B0-5921-2FC3FDD8CD87}"/>
          </ac:graphicFrameMkLst>
        </pc:graphicFrameChg>
        <pc:graphicFrameChg chg="add del modGraphic">
          <ac:chgData name="Rubén Córdoba López de Pablo" userId="S::rcordobal05@educastillalamancha.es::ebfd7fc2-5d73-476b-b62b-065427f833f9" providerId="AD" clId="Web-{A03350B3-183B-42A1-87D8-0743A5D71079}" dt="2023-12-21T12:03:41.450" v="181"/>
          <ac:graphicFrameMkLst>
            <pc:docMk/>
            <pc:sldMk cId="783559017" sldId="257"/>
            <ac:graphicFrameMk id="7" creationId="{E68E9762-DE19-9E9C-E854-E6A339B4C5CB}"/>
          </ac:graphicFrameMkLst>
        </pc:graphicFrameChg>
        <pc:graphicFrameChg chg="add del">
          <ac:chgData name="Rubén Córdoba López de Pablo" userId="S::rcordobal05@educastillalamancha.es::ebfd7fc2-5d73-476b-b62b-065427f833f9" providerId="AD" clId="Web-{A03350B3-183B-42A1-87D8-0743A5D71079}" dt="2023-12-21T12:03:41.419" v="180"/>
          <ac:graphicFrameMkLst>
            <pc:docMk/>
            <pc:sldMk cId="783559017" sldId="257"/>
            <ac:graphicFrameMk id="9" creationId="{88FB3469-A67A-5574-EB09-33BEAA6F997E}"/>
          </ac:graphicFrameMkLst>
        </pc:graphicFrameChg>
        <pc:graphicFrameChg chg="add mod">
          <ac:chgData name="Rubén Córdoba López de Pablo" userId="S::rcordobal05@educastillalamancha.es::ebfd7fc2-5d73-476b-b62b-065427f833f9" providerId="AD" clId="Web-{A03350B3-183B-42A1-87D8-0743A5D71079}" dt="2023-12-21T12:28:17.673" v="883" actId="1076"/>
          <ac:graphicFrameMkLst>
            <pc:docMk/>
            <pc:sldMk cId="783559017" sldId="257"/>
            <ac:graphicFrameMk id="20" creationId="{2C9613F1-4659-26E1-1A2D-444FBD430AEA}"/>
          </ac:graphicFrameMkLst>
        </pc:graphicFrameChg>
      </pc:sldChg>
      <pc:sldChg chg="addSp delSp modSp add replId">
        <pc:chgData name="Rubén Córdoba López de Pablo" userId="S::rcordobal05@educastillalamancha.es::ebfd7fc2-5d73-476b-b62b-065427f833f9" providerId="AD" clId="Web-{A03350B3-183B-42A1-87D8-0743A5D71079}" dt="2023-12-21T12:28:05.376" v="880" actId="1076"/>
        <pc:sldMkLst>
          <pc:docMk/>
          <pc:sldMk cId="868667900" sldId="258"/>
        </pc:sldMkLst>
        <pc:spChg chg="del mod">
          <ac:chgData name="Rubén Córdoba López de Pablo" userId="S::rcordobal05@educastillalamancha.es::ebfd7fc2-5d73-476b-b62b-065427f833f9" providerId="AD" clId="Web-{A03350B3-183B-42A1-87D8-0743A5D71079}" dt="2023-12-21T12:28:03.048" v="879"/>
          <ac:spMkLst>
            <pc:docMk/>
            <pc:sldMk cId="868667900" sldId="258"/>
            <ac:spMk id="2" creationId="{FBB54932-3508-F8A6-1E2E-4331C6643999}"/>
          </ac:spMkLst>
        </pc:spChg>
        <pc:spChg chg="add del">
          <ac:chgData name="Rubén Córdoba López de Pablo" userId="S::rcordobal05@educastillalamancha.es::ebfd7fc2-5d73-476b-b62b-065427f833f9" providerId="AD" clId="Web-{A03350B3-183B-42A1-87D8-0743A5D71079}" dt="2023-12-21T12:12:17.124" v="351"/>
          <ac:spMkLst>
            <pc:docMk/>
            <pc:sldMk cId="868667900" sldId="258"/>
            <ac:spMk id="19" creationId="{8D51FF0C-7534-F2E0-5D37-934B809931AA}"/>
          </ac:spMkLst>
        </pc:spChg>
        <pc:spChg chg="add del">
          <ac:chgData name="Rubén Córdoba López de Pablo" userId="S::rcordobal05@educastillalamancha.es::ebfd7fc2-5d73-476b-b62b-065427f833f9" providerId="AD" clId="Web-{A03350B3-183B-42A1-87D8-0743A5D71079}" dt="2023-12-21T12:12:17.093" v="350"/>
          <ac:spMkLst>
            <pc:docMk/>
            <pc:sldMk cId="868667900" sldId="258"/>
            <ac:spMk id="25" creationId="{60DB02BD-FF61-4042-BC21-4EFF543EC0C3}"/>
          </ac:spMkLst>
        </pc:spChg>
        <pc:spChg chg="add del">
          <ac:chgData name="Rubén Córdoba López de Pablo" userId="S::rcordobal05@educastillalamancha.es::ebfd7fc2-5d73-476b-b62b-065427f833f9" providerId="AD" clId="Web-{A03350B3-183B-42A1-87D8-0743A5D71079}" dt="2023-12-21T12:12:17.093" v="350"/>
          <ac:spMkLst>
            <pc:docMk/>
            <pc:sldMk cId="868667900" sldId="258"/>
            <ac:spMk id="27" creationId="{06EE00CB-BDE3-434E-81A3-3A5045FA67BE}"/>
          </ac:spMkLst>
        </pc:spChg>
        <pc:spChg chg="add del">
          <ac:chgData name="Rubén Córdoba López de Pablo" userId="S::rcordobal05@educastillalamancha.es::ebfd7fc2-5d73-476b-b62b-065427f833f9" providerId="AD" clId="Web-{A03350B3-183B-42A1-87D8-0743A5D71079}" dt="2023-12-21T12:12:17.093" v="350"/>
          <ac:spMkLst>
            <pc:docMk/>
            <pc:sldMk cId="868667900" sldId="258"/>
            <ac:spMk id="29" creationId="{A5A46730-76F8-4230-A44E-BC7ED89623D0}"/>
          </ac:spMkLst>
        </pc:spChg>
        <pc:spChg chg="add">
          <ac:chgData name="Rubén Córdoba López de Pablo" userId="S::rcordobal05@educastillalamancha.es::ebfd7fc2-5d73-476b-b62b-065427f833f9" providerId="AD" clId="Web-{A03350B3-183B-42A1-87D8-0743A5D71079}" dt="2023-12-21T12:12:17.124" v="351"/>
          <ac:spMkLst>
            <pc:docMk/>
            <pc:sldMk cId="868667900" sldId="258"/>
            <ac:spMk id="31" creationId="{8D51FF0C-7534-F2E0-5D37-934B809931AA}"/>
          </ac:spMkLst>
        </pc:spChg>
        <pc:graphicFrameChg chg="del mod modGraphic">
          <ac:chgData name="Rubén Córdoba López de Pablo" userId="S::rcordobal05@educastillalamancha.es::ebfd7fc2-5d73-476b-b62b-065427f833f9" providerId="AD" clId="Web-{A03350B3-183B-42A1-87D8-0743A5D71079}" dt="2023-12-21T12:12:17.124" v="351"/>
          <ac:graphicFrameMkLst>
            <pc:docMk/>
            <pc:sldMk cId="868667900" sldId="258"/>
            <ac:graphicFrameMk id="20" creationId="{7BC1FE2F-49C9-6E1C-DF94-668ADD551D69}"/>
          </ac:graphicFrameMkLst>
        </pc:graphicFrameChg>
        <pc:graphicFrameChg chg="add mod">
          <ac:chgData name="Rubén Córdoba López de Pablo" userId="S::rcordobal05@educastillalamancha.es::ebfd7fc2-5d73-476b-b62b-065427f833f9" providerId="AD" clId="Web-{A03350B3-183B-42A1-87D8-0743A5D71079}" dt="2023-12-21T12:28:05.376" v="880" actId="1076"/>
          <ac:graphicFrameMkLst>
            <pc:docMk/>
            <pc:sldMk cId="868667900" sldId="258"/>
            <ac:graphicFrameMk id="22" creationId="{083982B9-E283-FA44-81AE-77F8A0B40BBF}"/>
          </ac:graphicFrameMkLst>
        </pc:graphicFrameChg>
      </pc:sldChg>
      <pc:sldChg chg="modSp new del">
        <pc:chgData name="Rubén Córdoba López de Pablo" userId="S::rcordobal05@educastillalamancha.es::ebfd7fc2-5d73-476b-b62b-065427f833f9" providerId="AD" clId="Web-{A03350B3-183B-42A1-87D8-0743A5D71079}" dt="2023-12-21T12:05:32.876" v="184"/>
        <pc:sldMkLst>
          <pc:docMk/>
          <pc:sldMk cId="1717329068" sldId="258"/>
        </pc:sldMkLst>
        <pc:spChg chg="mod">
          <ac:chgData name="Rubén Córdoba López de Pablo" userId="S::rcordobal05@educastillalamancha.es::ebfd7fc2-5d73-476b-b62b-065427f833f9" providerId="AD" clId="Web-{A03350B3-183B-42A1-87D8-0743A5D71079}" dt="2023-12-21T12:05:21.641" v="183" actId="20577"/>
          <ac:spMkLst>
            <pc:docMk/>
            <pc:sldMk cId="1717329068" sldId="258"/>
            <ac:spMk id="3" creationId="{22F57823-07A3-A256-2403-3C88C5C5FE73}"/>
          </ac:spMkLst>
        </pc:spChg>
      </pc:sldChg>
      <pc:sldChg chg="addSp delSp modSp add replId">
        <pc:chgData name="Rubén Córdoba López de Pablo" userId="S::rcordobal05@educastillalamancha.es::ebfd7fc2-5d73-476b-b62b-065427f833f9" providerId="AD" clId="Web-{A03350B3-183B-42A1-87D8-0743A5D71079}" dt="2023-12-21T12:27:24.609" v="870" actId="14100"/>
        <pc:sldMkLst>
          <pc:docMk/>
          <pc:sldMk cId="3557146175" sldId="259"/>
        </pc:sldMkLst>
        <pc:spChg chg="del mod">
          <ac:chgData name="Rubén Córdoba López de Pablo" userId="S::rcordobal05@educastillalamancha.es::ebfd7fc2-5d73-476b-b62b-065427f833f9" providerId="AD" clId="Web-{A03350B3-183B-42A1-87D8-0743A5D71079}" dt="2023-12-21T12:27:20.921" v="869"/>
          <ac:spMkLst>
            <pc:docMk/>
            <pc:sldMk cId="3557146175" sldId="259"/>
            <ac:spMk id="2" creationId="{6FA3769C-5609-EBA8-8CBC-CA1B37191197}"/>
          </ac:spMkLst>
        </pc:spChg>
        <pc:spChg chg="del">
          <ac:chgData name="Rubén Córdoba López de Pablo" userId="S::rcordobal05@educastillalamancha.es::ebfd7fc2-5d73-476b-b62b-065427f833f9" providerId="AD" clId="Web-{A03350B3-183B-42A1-87D8-0743A5D71079}" dt="2023-12-21T12:17:20.588" v="516"/>
          <ac:spMkLst>
            <pc:docMk/>
            <pc:sldMk cId="3557146175" sldId="259"/>
            <ac:spMk id="19" creationId="{40198631-B293-8652-F11A-642DDBDC1EDB}"/>
          </ac:spMkLst>
        </pc:spChg>
        <pc:spChg chg="add del">
          <ac:chgData name="Rubén Córdoba López de Pablo" userId="S::rcordobal05@educastillalamancha.es::ebfd7fc2-5d73-476b-b62b-065427f833f9" providerId="AD" clId="Web-{A03350B3-183B-42A1-87D8-0743A5D71079}" dt="2023-12-21T12:27:04.343" v="865"/>
          <ac:spMkLst>
            <pc:docMk/>
            <pc:sldMk cId="3557146175" sldId="259"/>
            <ac:spMk id="25" creationId="{60DB02BD-FF61-4042-BC21-4EFF543EC0C3}"/>
          </ac:spMkLst>
        </pc:spChg>
        <pc:spChg chg="add del">
          <ac:chgData name="Rubén Córdoba López de Pablo" userId="S::rcordobal05@educastillalamancha.es::ebfd7fc2-5d73-476b-b62b-065427f833f9" providerId="AD" clId="Web-{A03350B3-183B-42A1-87D8-0743A5D71079}" dt="2023-12-21T12:27:04.343" v="865"/>
          <ac:spMkLst>
            <pc:docMk/>
            <pc:sldMk cId="3557146175" sldId="259"/>
            <ac:spMk id="27" creationId="{5811A85E-38EA-465A-84F9-6230CF743E76}"/>
          </ac:spMkLst>
        </pc:spChg>
        <pc:spChg chg="add del">
          <ac:chgData name="Rubén Córdoba López de Pablo" userId="S::rcordobal05@educastillalamancha.es::ebfd7fc2-5d73-476b-b62b-065427f833f9" providerId="AD" clId="Web-{A03350B3-183B-42A1-87D8-0743A5D71079}" dt="2023-12-21T12:27:04.343" v="865"/>
          <ac:spMkLst>
            <pc:docMk/>
            <pc:sldMk cId="3557146175" sldId="259"/>
            <ac:spMk id="29" creationId="{866290A3-7E80-441D-AA1E-5263326B1657}"/>
          </ac:spMkLst>
        </pc:spChg>
        <pc:spChg chg="add">
          <ac:chgData name="Rubén Córdoba López de Pablo" userId="S::rcordobal05@educastillalamancha.es::ebfd7fc2-5d73-476b-b62b-065427f833f9" providerId="AD" clId="Web-{A03350B3-183B-42A1-87D8-0743A5D71079}" dt="2023-12-21T12:27:04.343" v="865"/>
          <ac:spMkLst>
            <pc:docMk/>
            <pc:sldMk cId="3557146175" sldId="259"/>
            <ac:spMk id="36" creationId="{6B0479F5-59EA-43F3-BAFC-2606376EB662}"/>
          </ac:spMkLst>
        </pc:spChg>
        <pc:graphicFrameChg chg="del mod modGraphic">
          <ac:chgData name="Rubén Córdoba López de Pablo" userId="S::rcordobal05@educastillalamancha.es::ebfd7fc2-5d73-476b-b62b-065427f833f9" providerId="AD" clId="Web-{A03350B3-183B-42A1-87D8-0743A5D71079}" dt="2023-12-21T12:17:45.433" v="518"/>
          <ac:graphicFrameMkLst>
            <pc:docMk/>
            <pc:sldMk cId="3557146175" sldId="259"/>
            <ac:graphicFrameMk id="20" creationId="{A9142258-CAAF-0A8B-0915-FAF4175F18A1}"/>
          </ac:graphicFrameMkLst>
        </pc:graphicFrameChg>
        <pc:graphicFrameChg chg="add mod modGraphic">
          <ac:chgData name="Rubén Córdoba López de Pablo" userId="S::rcordobal05@educastillalamancha.es::ebfd7fc2-5d73-476b-b62b-065427f833f9" providerId="AD" clId="Web-{A03350B3-183B-42A1-87D8-0743A5D71079}" dt="2023-12-21T12:27:24.609" v="870" actId="14100"/>
          <ac:graphicFrameMkLst>
            <pc:docMk/>
            <pc:sldMk cId="3557146175" sldId="259"/>
            <ac:graphicFrameMk id="31" creationId="{E3C7DEF8-127D-0C3B-F096-75CB80484D36}"/>
          </ac:graphicFrameMkLst>
        </pc:graphicFrameChg>
      </pc:sldChg>
      <pc:sldChg chg="addSp delSp modSp add replId">
        <pc:chgData name="Rubén Córdoba López de Pablo" userId="S::rcordobal05@educastillalamancha.es::ebfd7fc2-5d73-476b-b62b-065427f833f9" providerId="AD" clId="Web-{A03350B3-183B-42A1-87D8-0743A5D71079}" dt="2023-12-21T12:27:39.844" v="873" actId="1076"/>
        <pc:sldMkLst>
          <pc:docMk/>
          <pc:sldMk cId="2083233531" sldId="260"/>
        </pc:sldMkLst>
        <pc:spChg chg="del">
          <ac:chgData name="Rubén Córdoba López de Pablo" userId="S::rcordobal05@educastillalamancha.es::ebfd7fc2-5d73-476b-b62b-065427f833f9" providerId="AD" clId="Web-{A03350B3-183B-42A1-87D8-0743A5D71079}" dt="2023-12-21T12:27:36.938" v="872"/>
          <ac:spMkLst>
            <pc:docMk/>
            <pc:sldMk cId="2083233531" sldId="260"/>
            <ac:spMk id="2" creationId="{8CB3924C-56D5-31E2-24AE-B9B95F683DB6}"/>
          </ac:spMkLst>
        </pc:spChg>
        <pc:spChg chg="del">
          <ac:chgData name="Rubén Córdoba López de Pablo" userId="S::rcordobal05@educastillalamancha.es::ebfd7fc2-5d73-476b-b62b-065427f833f9" providerId="AD" clId="Web-{A03350B3-183B-42A1-87D8-0743A5D71079}" dt="2023-12-21T12:24:19.775" v="782"/>
          <ac:spMkLst>
            <pc:docMk/>
            <pc:sldMk cId="2083233531" sldId="260"/>
            <ac:spMk id="19" creationId="{CAFB983E-98CA-5619-77DE-6A4824DB0D5C}"/>
          </ac:spMkLst>
        </pc:spChg>
        <pc:spChg chg="add">
          <ac:chgData name="Rubén Córdoba López de Pablo" userId="S::rcordobal05@educastillalamancha.es::ebfd7fc2-5d73-476b-b62b-065427f833f9" providerId="AD" clId="Web-{A03350B3-183B-42A1-87D8-0743A5D71079}" dt="2023-12-21T12:24:19.775" v="782"/>
          <ac:spMkLst>
            <pc:docMk/>
            <pc:sldMk cId="2083233531" sldId="260"/>
            <ac:spMk id="26" creationId="{6B0479F5-59EA-43F3-BAFC-2606376EB662}"/>
          </ac:spMkLst>
        </pc:spChg>
        <pc:graphicFrameChg chg="del modGraphic">
          <ac:chgData name="Rubén Córdoba López de Pablo" userId="S::rcordobal05@educastillalamancha.es::ebfd7fc2-5d73-476b-b62b-065427f833f9" providerId="AD" clId="Web-{A03350B3-183B-42A1-87D8-0743A5D71079}" dt="2023-12-21T12:24:19.775" v="782"/>
          <ac:graphicFrameMkLst>
            <pc:docMk/>
            <pc:sldMk cId="2083233531" sldId="260"/>
            <ac:graphicFrameMk id="20" creationId="{DF311EFA-8CE4-C0EC-30E9-C918FD4B51B2}"/>
          </ac:graphicFrameMkLst>
        </pc:graphicFrameChg>
        <pc:graphicFrameChg chg="add mod">
          <ac:chgData name="Rubén Córdoba López de Pablo" userId="S::rcordobal05@educastillalamancha.es::ebfd7fc2-5d73-476b-b62b-065427f833f9" providerId="AD" clId="Web-{A03350B3-183B-42A1-87D8-0743A5D71079}" dt="2023-12-21T12:27:39.844" v="873" actId="1076"/>
          <ac:graphicFrameMkLst>
            <pc:docMk/>
            <pc:sldMk cId="2083233531" sldId="260"/>
            <ac:graphicFrameMk id="22" creationId="{C1C2C1DA-EEC8-BD3C-F289-273037C85BD7}"/>
          </ac:graphicFrameMkLst>
        </pc:graphicFrameChg>
      </pc:sldChg>
      <pc:sldChg chg="delSp modSp add replId">
        <pc:chgData name="Rubén Córdoba López de Pablo" userId="S::rcordobal05@educastillalamancha.es::ebfd7fc2-5d73-476b-b62b-065427f833f9" providerId="AD" clId="Web-{A03350B3-183B-42A1-87D8-0743A5D71079}" dt="2023-12-21T12:27:50.501" v="876" actId="1076"/>
        <pc:sldMkLst>
          <pc:docMk/>
          <pc:sldMk cId="3653112741" sldId="261"/>
        </pc:sldMkLst>
        <pc:spChg chg="del">
          <ac:chgData name="Rubén Córdoba López de Pablo" userId="S::rcordobal05@educastillalamancha.es::ebfd7fc2-5d73-476b-b62b-065427f833f9" providerId="AD" clId="Web-{A03350B3-183B-42A1-87D8-0743A5D71079}" dt="2023-12-21T12:27:48.001" v="875"/>
          <ac:spMkLst>
            <pc:docMk/>
            <pc:sldMk cId="3653112741" sldId="261"/>
            <ac:spMk id="2" creationId="{FD1DCCB9-89F6-ECEB-D025-931097BDBBEE}"/>
          </ac:spMkLst>
        </pc:spChg>
        <pc:graphicFrameChg chg="mod modGraphic">
          <ac:chgData name="Rubén Córdoba López de Pablo" userId="S::rcordobal05@educastillalamancha.es::ebfd7fc2-5d73-476b-b62b-065427f833f9" providerId="AD" clId="Web-{A03350B3-183B-42A1-87D8-0743A5D71079}" dt="2023-12-21T12:27:50.501" v="876" actId="1076"/>
          <ac:graphicFrameMkLst>
            <pc:docMk/>
            <pc:sldMk cId="3653112741" sldId="261"/>
            <ac:graphicFrameMk id="20" creationId="{BC8FAF24-7C50-9557-5A90-F9631A8B0C16}"/>
          </ac:graphicFrameMkLst>
        </pc:graphicFrameChg>
      </pc:sldChg>
      <pc:sldMasterChg chg="del delSldLayout">
        <pc:chgData name="Rubén Córdoba López de Pablo" userId="S::rcordobal05@educastillalamancha.es::ebfd7fc2-5d73-476b-b62b-065427f833f9" providerId="AD" clId="Web-{A03350B3-183B-42A1-87D8-0743A5D71079}" dt="2023-12-21T11:57:15.562" v="12"/>
        <pc:sldMasterMkLst>
          <pc:docMk/>
          <pc:sldMasterMk cId="2933118997" sldId="2147483648"/>
        </pc:sldMasterMkLst>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2288191458" sldId="2147483649"/>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3398174421" sldId="2147483650"/>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2339700568" sldId="2147483651"/>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979029867" sldId="2147483652"/>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1752394269" sldId="2147483653"/>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3630658609" sldId="2147483654"/>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3682375612" sldId="2147483655"/>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1360449816" sldId="2147483656"/>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383603595" sldId="2147483657"/>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541863252" sldId="2147483658"/>
          </pc:sldLayoutMkLst>
        </pc:sldLayoutChg>
        <pc:sldLayoutChg chg="del">
          <pc:chgData name="Rubén Córdoba López de Pablo" userId="S::rcordobal05@educastillalamancha.es::ebfd7fc2-5d73-476b-b62b-065427f833f9" providerId="AD" clId="Web-{A03350B3-183B-42A1-87D8-0743A5D71079}" dt="2023-12-21T11:57:15.562" v="12"/>
          <pc:sldLayoutMkLst>
            <pc:docMk/>
            <pc:sldMasterMk cId="2933118997" sldId="2147483648"/>
            <pc:sldLayoutMk cId="2215096201" sldId="2147483659"/>
          </pc:sldLayoutMkLst>
        </pc:sldLayoutChg>
      </pc:sldMasterChg>
      <pc:sldMasterChg chg="add addSldLayout">
        <pc:chgData name="Rubén Córdoba López de Pablo" userId="S::rcordobal05@educastillalamancha.es::ebfd7fc2-5d73-476b-b62b-065427f833f9" providerId="AD" clId="Web-{A03350B3-183B-42A1-87D8-0743A5D71079}" dt="2023-12-21T11:57:15.562" v="12"/>
        <pc:sldMasterMkLst>
          <pc:docMk/>
          <pc:sldMasterMk cId="3488948984" sldId="2147483699"/>
        </pc:sldMasterMkLst>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360535071" sldId="2147483688"/>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3567143810" sldId="2147483689"/>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2182605115" sldId="2147483690"/>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2438345542" sldId="2147483691"/>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1102354856" sldId="2147483692"/>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592783903" sldId="2147483693"/>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4262035168" sldId="2147483694"/>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55706567" sldId="2147483695"/>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656423996" sldId="2147483696"/>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2455408073" sldId="2147483697"/>
          </pc:sldLayoutMkLst>
        </pc:sldLayoutChg>
        <pc:sldLayoutChg chg="add">
          <pc:chgData name="Rubén Córdoba López de Pablo" userId="S::rcordobal05@educastillalamancha.es::ebfd7fc2-5d73-476b-b62b-065427f833f9" providerId="AD" clId="Web-{A03350B3-183B-42A1-87D8-0743A5D71079}" dt="2023-12-21T11:57:15.562" v="12"/>
          <pc:sldLayoutMkLst>
            <pc:docMk/>
            <pc:sldMasterMk cId="3488948984" sldId="2147483699"/>
            <pc:sldLayoutMk cId="2991529144" sldId="2147483698"/>
          </pc:sldLayoutMkLst>
        </pc:sldLayoutChg>
      </pc:sldMasterChg>
    </pc:docChg>
  </pc:docChgLst>
</pc:chgInfo>
</file>

<file path=ppt/diagrams/_rels/data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8B1FAD-B760-4C05-8D23-FBD6EFE855C9}" type="doc">
      <dgm:prSet loTypeId="urn:microsoft.com/office/officeart/2017/3/layout/HorizontalLabelsTimeline" loCatId="process" qsTypeId="urn:microsoft.com/office/officeart/2005/8/quickstyle/simple1" qsCatId="simple" csTypeId="urn:microsoft.com/office/officeart/2005/8/colors/colorful1" csCatId="colorful" phldr="1"/>
      <dgm:spPr/>
      <dgm:t>
        <a:bodyPr/>
        <a:lstStyle/>
        <a:p>
          <a:endParaRPr lang="en-US"/>
        </a:p>
      </dgm:t>
    </dgm:pt>
    <dgm:pt modelId="{E4F5A247-FF5E-43B1-B34D-9901DFA72C6C}">
      <dgm:prSet/>
      <dgm:spPr/>
      <dgm:t>
        <a:bodyPr/>
        <a:lstStyle/>
        <a:p>
          <a:pPr>
            <a:defRPr b="1"/>
          </a:pPr>
          <a:r>
            <a:rPr lang="en-US"/>
            <a:t>1 Dec.</a:t>
          </a:r>
        </a:p>
      </dgm:t>
    </dgm:pt>
    <dgm:pt modelId="{BF9FAF53-FA3A-4652-B1F5-A6C7D0263A06}" type="parTrans" cxnId="{9CD57C8C-A0F1-4779-85C4-1C293552F2BB}">
      <dgm:prSet/>
      <dgm:spPr/>
      <dgm:t>
        <a:bodyPr/>
        <a:lstStyle/>
        <a:p>
          <a:endParaRPr lang="en-US"/>
        </a:p>
      </dgm:t>
    </dgm:pt>
    <dgm:pt modelId="{80AF7E3D-17EA-4C7A-A886-ADAAD5D02552}" type="sibTrans" cxnId="{9CD57C8C-A0F1-4779-85C4-1C293552F2BB}">
      <dgm:prSet/>
      <dgm:spPr/>
      <dgm:t>
        <a:bodyPr/>
        <a:lstStyle/>
        <a:p>
          <a:endParaRPr lang="en-US"/>
        </a:p>
      </dgm:t>
    </dgm:pt>
    <dgm:pt modelId="{0849AA5D-0C7B-4699-B45F-C7C893D6D413}">
      <dgm:prSet/>
      <dgm:spPr/>
      <dgm:t>
        <a:bodyPr/>
        <a:lstStyle/>
        <a:p>
          <a:r>
            <a:rPr lang="en-US" dirty="0"/>
            <a:t>I walked to my school instead of driving</a:t>
          </a:r>
        </a:p>
      </dgm:t>
    </dgm:pt>
    <dgm:pt modelId="{2180F245-B7C0-4CB8-A2C8-1F32463F0111}" type="parTrans" cxnId="{337C7029-5ACA-4F32-ABEB-E0174521823E}">
      <dgm:prSet/>
      <dgm:spPr/>
      <dgm:t>
        <a:bodyPr/>
        <a:lstStyle/>
        <a:p>
          <a:endParaRPr lang="en-US"/>
        </a:p>
      </dgm:t>
    </dgm:pt>
    <dgm:pt modelId="{04F36A0C-A5C4-46A6-8274-2195BE0B4E21}" type="sibTrans" cxnId="{337C7029-5ACA-4F32-ABEB-E0174521823E}">
      <dgm:prSet/>
      <dgm:spPr/>
      <dgm:t>
        <a:bodyPr/>
        <a:lstStyle/>
        <a:p>
          <a:endParaRPr lang="en-US"/>
        </a:p>
      </dgm:t>
    </dgm:pt>
    <dgm:pt modelId="{A18644F2-7101-4DEB-ADB3-8C7CB1E4734F}">
      <dgm:prSet/>
      <dgm:spPr/>
      <dgm:t>
        <a:bodyPr/>
        <a:lstStyle/>
        <a:p>
          <a:pPr>
            <a:defRPr b="1"/>
          </a:pPr>
          <a:r>
            <a:rPr lang="en-US"/>
            <a:t>2 Dec.</a:t>
          </a:r>
        </a:p>
      </dgm:t>
    </dgm:pt>
    <dgm:pt modelId="{CA6BB55E-C354-4D2F-8298-CE555C7F9DE2}" type="parTrans" cxnId="{4173AB6E-1040-4786-B32E-BA47890AC1FD}">
      <dgm:prSet/>
      <dgm:spPr/>
      <dgm:t>
        <a:bodyPr/>
        <a:lstStyle/>
        <a:p>
          <a:endParaRPr lang="en-US"/>
        </a:p>
      </dgm:t>
    </dgm:pt>
    <dgm:pt modelId="{A55B6904-30F6-4750-AA4A-6B14DB7BD8A9}" type="sibTrans" cxnId="{4173AB6E-1040-4786-B32E-BA47890AC1FD}">
      <dgm:prSet/>
      <dgm:spPr/>
      <dgm:t>
        <a:bodyPr/>
        <a:lstStyle/>
        <a:p>
          <a:endParaRPr lang="en-US"/>
        </a:p>
      </dgm:t>
    </dgm:pt>
    <dgm:pt modelId="{070F0F7C-284B-42AA-8435-265FCC351FE6}">
      <dgm:prSet/>
      <dgm:spPr/>
      <dgm:t>
        <a:bodyPr/>
        <a:lstStyle/>
        <a:p>
          <a:r>
            <a:rPr lang="en-US"/>
            <a:t>I used a cloth bag instead of a plastic bag</a:t>
          </a:r>
        </a:p>
      </dgm:t>
    </dgm:pt>
    <dgm:pt modelId="{E6D5C9F5-9665-4B39-866D-F1779480A27D}" type="parTrans" cxnId="{97AC33FF-03A6-4F07-AEB5-D67C78B0320F}">
      <dgm:prSet/>
      <dgm:spPr/>
      <dgm:t>
        <a:bodyPr/>
        <a:lstStyle/>
        <a:p>
          <a:endParaRPr lang="en-US"/>
        </a:p>
      </dgm:t>
    </dgm:pt>
    <dgm:pt modelId="{D4D5071B-A4A1-4536-9E80-6382DF866201}" type="sibTrans" cxnId="{97AC33FF-03A6-4F07-AEB5-D67C78B0320F}">
      <dgm:prSet/>
      <dgm:spPr/>
      <dgm:t>
        <a:bodyPr/>
        <a:lstStyle/>
        <a:p>
          <a:endParaRPr lang="en-US"/>
        </a:p>
      </dgm:t>
    </dgm:pt>
    <dgm:pt modelId="{473E06C2-9090-4547-AF27-C50734C50276}">
      <dgm:prSet/>
      <dgm:spPr/>
      <dgm:t>
        <a:bodyPr/>
        <a:lstStyle/>
        <a:p>
          <a:pPr>
            <a:defRPr b="1"/>
          </a:pPr>
          <a:r>
            <a:rPr lang="en-US"/>
            <a:t>3 Dec.</a:t>
          </a:r>
        </a:p>
      </dgm:t>
    </dgm:pt>
    <dgm:pt modelId="{CB75403A-10A3-40F3-BCC6-E53FAFBED369}" type="parTrans" cxnId="{6B9DAF76-35B2-473B-B98F-E6BFB6413BA7}">
      <dgm:prSet/>
      <dgm:spPr/>
      <dgm:t>
        <a:bodyPr/>
        <a:lstStyle/>
        <a:p>
          <a:endParaRPr lang="en-US"/>
        </a:p>
      </dgm:t>
    </dgm:pt>
    <dgm:pt modelId="{AB8B3D71-B5E6-4F5F-857F-46A1806D2643}" type="sibTrans" cxnId="{6B9DAF76-35B2-473B-B98F-E6BFB6413BA7}">
      <dgm:prSet/>
      <dgm:spPr/>
      <dgm:t>
        <a:bodyPr/>
        <a:lstStyle/>
        <a:p>
          <a:endParaRPr lang="en-US"/>
        </a:p>
      </dgm:t>
    </dgm:pt>
    <dgm:pt modelId="{2848E619-3355-4900-8A64-7E1A409DDA1C}">
      <dgm:prSet/>
      <dgm:spPr/>
      <dgm:t>
        <a:bodyPr/>
        <a:lstStyle/>
        <a:p>
          <a:r>
            <a:rPr lang="en-US"/>
            <a:t>I turned off the ligths of my bedroom as I was not using them</a:t>
          </a:r>
        </a:p>
      </dgm:t>
    </dgm:pt>
    <dgm:pt modelId="{E1584B1A-E514-44FE-9D5B-86C96764E2C2}" type="parTrans" cxnId="{1046C8C0-4677-488B-9E02-62DFBB35A29E}">
      <dgm:prSet/>
      <dgm:spPr/>
      <dgm:t>
        <a:bodyPr/>
        <a:lstStyle/>
        <a:p>
          <a:endParaRPr lang="en-US"/>
        </a:p>
      </dgm:t>
    </dgm:pt>
    <dgm:pt modelId="{EEC98276-047E-45A2-9351-D4B5A9C670B8}" type="sibTrans" cxnId="{1046C8C0-4677-488B-9E02-62DFBB35A29E}">
      <dgm:prSet/>
      <dgm:spPr/>
      <dgm:t>
        <a:bodyPr/>
        <a:lstStyle/>
        <a:p>
          <a:endParaRPr lang="en-US"/>
        </a:p>
      </dgm:t>
    </dgm:pt>
    <dgm:pt modelId="{B1E609D3-F36B-415B-99A6-D8F17FE7A544}">
      <dgm:prSet/>
      <dgm:spPr/>
      <dgm:t>
        <a:bodyPr/>
        <a:lstStyle/>
        <a:p>
          <a:pPr>
            <a:defRPr b="1"/>
          </a:pPr>
          <a:r>
            <a:rPr lang="en-US"/>
            <a:t>4 Dec.</a:t>
          </a:r>
        </a:p>
      </dgm:t>
    </dgm:pt>
    <dgm:pt modelId="{1A9BD06B-0F0D-4BF5-A54C-1B52BA64D2AF}" type="parTrans" cxnId="{6B777239-F8E9-4398-8DFE-1EB2E9063583}">
      <dgm:prSet/>
      <dgm:spPr/>
      <dgm:t>
        <a:bodyPr/>
        <a:lstStyle/>
        <a:p>
          <a:endParaRPr lang="en-US"/>
        </a:p>
      </dgm:t>
    </dgm:pt>
    <dgm:pt modelId="{8CC65D20-D75E-4FF5-A1D4-0679AF676697}" type="sibTrans" cxnId="{6B777239-F8E9-4398-8DFE-1EB2E9063583}">
      <dgm:prSet/>
      <dgm:spPr/>
      <dgm:t>
        <a:bodyPr/>
        <a:lstStyle/>
        <a:p>
          <a:endParaRPr lang="en-US"/>
        </a:p>
      </dgm:t>
    </dgm:pt>
    <dgm:pt modelId="{002E2C3D-E56B-4CBB-A42B-330833C55FBA}">
      <dgm:prSet/>
      <dgm:spPr/>
      <dgm:t>
        <a:bodyPr/>
        <a:lstStyle/>
        <a:p>
          <a:r>
            <a:rPr lang="en-US"/>
            <a:t>I showered instead of taking a bath</a:t>
          </a:r>
        </a:p>
      </dgm:t>
    </dgm:pt>
    <dgm:pt modelId="{99D7DAF9-0C5F-498F-9AB7-5656C0F05A1A}" type="parTrans" cxnId="{22491EA1-6DCC-4F6E-AB74-9CFF44D79F1A}">
      <dgm:prSet/>
      <dgm:spPr/>
      <dgm:t>
        <a:bodyPr/>
        <a:lstStyle/>
        <a:p>
          <a:endParaRPr lang="en-US"/>
        </a:p>
      </dgm:t>
    </dgm:pt>
    <dgm:pt modelId="{0533C129-2C1C-4217-99F9-E91E24EA6220}" type="sibTrans" cxnId="{22491EA1-6DCC-4F6E-AB74-9CFF44D79F1A}">
      <dgm:prSet/>
      <dgm:spPr/>
      <dgm:t>
        <a:bodyPr/>
        <a:lstStyle/>
        <a:p>
          <a:endParaRPr lang="en-US"/>
        </a:p>
      </dgm:t>
    </dgm:pt>
    <dgm:pt modelId="{2D0BE85B-CBCD-47FF-9B16-EB4C0033CF90}" type="pres">
      <dgm:prSet presAssocID="{C48B1FAD-B760-4C05-8D23-FBD6EFE855C9}" presName="root" presStyleCnt="0">
        <dgm:presLayoutVars>
          <dgm:chMax/>
          <dgm:chPref/>
          <dgm:animLvl val="lvl"/>
        </dgm:presLayoutVars>
      </dgm:prSet>
      <dgm:spPr/>
    </dgm:pt>
    <dgm:pt modelId="{85A280C3-27AC-4C8C-A7C3-758DE6329C3E}" type="pres">
      <dgm:prSet presAssocID="{C48B1FAD-B760-4C05-8D23-FBD6EFE855C9}" presName="divider" presStyleLbl="fgAcc1" presStyleIdx="0" presStyleCnt="1"/>
      <dgm:spPr/>
    </dgm:pt>
    <dgm:pt modelId="{B4444F3F-8137-4EBD-861E-62766214CD9C}" type="pres">
      <dgm:prSet presAssocID="{C48B1FAD-B760-4C05-8D23-FBD6EFE855C9}" presName="nodes" presStyleCnt="0">
        <dgm:presLayoutVars>
          <dgm:chMax/>
          <dgm:chPref/>
          <dgm:animLvl val="lvl"/>
        </dgm:presLayoutVars>
      </dgm:prSet>
      <dgm:spPr/>
    </dgm:pt>
    <dgm:pt modelId="{0B13F5ED-2048-4EEC-BFAF-FCA489FA4B58}" type="pres">
      <dgm:prSet presAssocID="{E4F5A247-FF5E-43B1-B34D-9901DFA72C6C}" presName="composite" presStyleCnt="0"/>
      <dgm:spPr/>
    </dgm:pt>
    <dgm:pt modelId="{3DEE3AE3-2945-43A6-A42F-8CC96656A5C7}" type="pres">
      <dgm:prSet presAssocID="{E4F5A247-FF5E-43B1-B34D-9901DFA72C6C}" presName="L1TextContainer" presStyleLbl="alignNode1" presStyleIdx="0" presStyleCnt="4">
        <dgm:presLayoutVars>
          <dgm:chMax val="1"/>
          <dgm:chPref val="1"/>
          <dgm:bulletEnabled val="1"/>
        </dgm:presLayoutVars>
      </dgm:prSet>
      <dgm:spPr/>
    </dgm:pt>
    <dgm:pt modelId="{EC68BDC2-4E97-4C30-A9A5-1E408F98BD2A}" type="pres">
      <dgm:prSet presAssocID="{E4F5A247-FF5E-43B1-B34D-9901DFA72C6C}" presName="L2TextContainerWrapper" presStyleCnt="0">
        <dgm:presLayoutVars>
          <dgm:bulletEnabled val="1"/>
        </dgm:presLayoutVars>
      </dgm:prSet>
      <dgm:spPr/>
    </dgm:pt>
    <dgm:pt modelId="{824AB326-8243-49E0-87D6-BDF8F53F53C2}" type="pres">
      <dgm:prSet presAssocID="{E4F5A247-FF5E-43B1-B34D-9901DFA72C6C}" presName="L2TextContainer" presStyleLbl="bgAccFollowNode1" presStyleIdx="0" presStyleCnt="4"/>
      <dgm:spPr/>
    </dgm:pt>
    <dgm:pt modelId="{30B5D2E9-A42F-4491-8578-BCFC98DD5E13}" type="pres">
      <dgm:prSet presAssocID="{E4F5A247-FF5E-43B1-B34D-9901DFA72C6C}" presName="FlexibleEmptyPlaceHolder" presStyleCnt="0"/>
      <dgm:spPr/>
    </dgm:pt>
    <dgm:pt modelId="{F206136E-84F1-4C3D-8391-CAC8BB8358C6}" type="pres">
      <dgm:prSet presAssocID="{E4F5A247-FF5E-43B1-B34D-9901DFA72C6C}" presName="ConnectLine" presStyleLbl="sibTrans1D1" presStyleIdx="0" presStyleCnt="4"/>
      <dgm:spPr/>
    </dgm:pt>
    <dgm:pt modelId="{64F139FE-749C-4A53-930A-A5686EE4098B}" type="pres">
      <dgm:prSet presAssocID="{E4F5A247-FF5E-43B1-B34D-9901DFA72C6C}" presName="ConnectorPoint" presStyleLbl="node1" presStyleIdx="0" presStyleCnt="4"/>
      <dgm:spPr>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6C830212-523F-4E01-8EA8-AB59B0F96E29}" type="pres">
      <dgm:prSet presAssocID="{E4F5A247-FF5E-43B1-B34D-9901DFA72C6C}" presName="EmptyPlaceHolder" presStyleCnt="0"/>
      <dgm:spPr/>
    </dgm:pt>
    <dgm:pt modelId="{F3880958-E45D-48EC-8063-629128BD9B6E}" type="pres">
      <dgm:prSet presAssocID="{80AF7E3D-17EA-4C7A-A886-ADAAD5D02552}" presName="spaceBetweenRectangles" presStyleCnt="0"/>
      <dgm:spPr/>
    </dgm:pt>
    <dgm:pt modelId="{B83388CD-BE88-4FAE-8A59-0DFC3C099225}" type="pres">
      <dgm:prSet presAssocID="{A18644F2-7101-4DEB-ADB3-8C7CB1E4734F}" presName="composite" presStyleCnt="0"/>
      <dgm:spPr/>
    </dgm:pt>
    <dgm:pt modelId="{3F8A48E9-4A7D-4C32-AC49-F1E11042D9D7}" type="pres">
      <dgm:prSet presAssocID="{A18644F2-7101-4DEB-ADB3-8C7CB1E4734F}" presName="L1TextContainer" presStyleLbl="alignNode1" presStyleIdx="1" presStyleCnt="4">
        <dgm:presLayoutVars>
          <dgm:chMax val="1"/>
          <dgm:chPref val="1"/>
          <dgm:bulletEnabled val="1"/>
        </dgm:presLayoutVars>
      </dgm:prSet>
      <dgm:spPr/>
    </dgm:pt>
    <dgm:pt modelId="{CA504232-0081-4CAF-9773-2132556DDDCA}" type="pres">
      <dgm:prSet presAssocID="{A18644F2-7101-4DEB-ADB3-8C7CB1E4734F}" presName="L2TextContainerWrapper" presStyleCnt="0">
        <dgm:presLayoutVars>
          <dgm:bulletEnabled val="1"/>
        </dgm:presLayoutVars>
      </dgm:prSet>
      <dgm:spPr/>
    </dgm:pt>
    <dgm:pt modelId="{FF05F48E-27E2-4D7C-8685-6CEF50B6A0A8}" type="pres">
      <dgm:prSet presAssocID="{A18644F2-7101-4DEB-ADB3-8C7CB1E4734F}" presName="L2TextContainer" presStyleLbl="bgAccFollowNode1" presStyleIdx="1" presStyleCnt="4"/>
      <dgm:spPr/>
    </dgm:pt>
    <dgm:pt modelId="{6D2C69B5-943F-421A-83B2-3AA48C6EF98C}" type="pres">
      <dgm:prSet presAssocID="{A18644F2-7101-4DEB-ADB3-8C7CB1E4734F}" presName="FlexibleEmptyPlaceHolder" presStyleCnt="0"/>
      <dgm:spPr/>
    </dgm:pt>
    <dgm:pt modelId="{BB820BF0-A449-4E7B-8D41-1C3F93E0CE5E}" type="pres">
      <dgm:prSet presAssocID="{A18644F2-7101-4DEB-ADB3-8C7CB1E4734F}" presName="ConnectLine" presStyleLbl="sibTrans1D1" presStyleIdx="1" presStyleCnt="4"/>
      <dgm:spPr/>
    </dgm:pt>
    <dgm:pt modelId="{E57395EB-6BF3-433E-8A66-DD57F09E5222}" type="pres">
      <dgm:prSet presAssocID="{A18644F2-7101-4DEB-ADB3-8C7CB1E4734F}" presName="ConnectorPoint" presStyleLbl="node1" presStyleIdx="1" presStyleCnt="4"/>
      <dgm:spPr>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60746F22-3A22-4F46-931E-D1271AE3A8BA}" type="pres">
      <dgm:prSet presAssocID="{A18644F2-7101-4DEB-ADB3-8C7CB1E4734F}" presName="EmptyPlaceHolder" presStyleCnt="0"/>
      <dgm:spPr/>
    </dgm:pt>
    <dgm:pt modelId="{253EE630-6B08-4D09-8D4C-34C89E5C9A16}" type="pres">
      <dgm:prSet presAssocID="{A55B6904-30F6-4750-AA4A-6B14DB7BD8A9}" presName="spaceBetweenRectangles" presStyleCnt="0"/>
      <dgm:spPr/>
    </dgm:pt>
    <dgm:pt modelId="{292F43AE-4CAA-4E10-96B9-433818C89212}" type="pres">
      <dgm:prSet presAssocID="{473E06C2-9090-4547-AF27-C50734C50276}" presName="composite" presStyleCnt="0"/>
      <dgm:spPr/>
    </dgm:pt>
    <dgm:pt modelId="{1CAA0BFB-DDC4-4F4A-A394-143B589B042E}" type="pres">
      <dgm:prSet presAssocID="{473E06C2-9090-4547-AF27-C50734C50276}" presName="L1TextContainer" presStyleLbl="alignNode1" presStyleIdx="2" presStyleCnt="4">
        <dgm:presLayoutVars>
          <dgm:chMax val="1"/>
          <dgm:chPref val="1"/>
          <dgm:bulletEnabled val="1"/>
        </dgm:presLayoutVars>
      </dgm:prSet>
      <dgm:spPr/>
    </dgm:pt>
    <dgm:pt modelId="{BBA3F2F2-8182-46A9-9D98-2FD44BD56FCF}" type="pres">
      <dgm:prSet presAssocID="{473E06C2-9090-4547-AF27-C50734C50276}" presName="L2TextContainerWrapper" presStyleCnt="0">
        <dgm:presLayoutVars>
          <dgm:bulletEnabled val="1"/>
        </dgm:presLayoutVars>
      </dgm:prSet>
      <dgm:spPr/>
    </dgm:pt>
    <dgm:pt modelId="{A4A3ED22-3F46-48E3-90A6-DCD3C4267E4B}" type="pres">
      <dgm:prSet presAssocID="{473E06C2-9090-4547-AF27-C50734C50276}" presName="L2TextContainer" presStyleLbl="bgAccFollowNode1" presStyleIdx="2" presStyleCnt="4"/>
      <dgm:spPr/>
    </dgm:pt>
    <dgm:pt modelId="{9C701CF4-42C4-4027-808D-E29782F37D2D}" type="pres">
      <dgm:prSet presAssocID="{473E06C2-9090-4547-AF27-C50734C50276}" presName="FlexibleEmptyPlaceHolder" presStyleCnt="0"/>
      <dgm:spPr/>
    </dgm:pt>
    <dgm:pt modelId="{D1F5AD6C-5912-4901-9E2B-8F73A6712E3F}" type="pres">
      <dgm:prSet presAssocID="{473E06C2-9090-4547-AF27-C50734C50276}" presName="ConnectLine" presStyleLbl="sibTrans1D1" presStyleIdx="2" presStyleCnt="4"/>
      <dgm:spPr/>
    </dgm:pt>
    <dgm:pt modelId="{1505D68A-41CC-405A-B3A1-E81F7FA7F0F6}" type="pres">
      <dgm:prSet presAssocID="{473E06C2-9090-4547-AF27-C50734C50276}" presName="ConnectorPoint" presStyleLbl="node1" presStyleIdx="2" presStyleCnt="4"/>
      <dgm:spPr>
        <a:solidFill>
          <a:schemeClr val="accent4">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2521176-6B0A-409E-BF58-945D2B110BA1}" type="pres">
      <dgm:prSet presAssocID="{473E06C2-9090-4547-AF27-C50734C50276}" presName="EmptyPlaceHolder" presStyleCnt="0"/>
      <dgm:spPr/>
    </dgm:pt>
    <dgm:pt modelId="{5F3B9F76-450E-4A13-9B21-A9FC9FB8BD4C}" type="pres">
      <dgm:prSet presAssocID="{AB8B3D71-B5E6-4F5F-857F-46A1806D2643}" presName="spaceBetweenRectangles" presStyleCnt="0"/>
      <dgm:spPr/>
    </dgm:pt>
    <dgm:pt modelId="{A88FE979-4514-4895-B75C-B226C80A113F}" type="pres">
      <dgm:prSet presAssocID="{B1E609D3-F36B-415B-99A6-D8F17FE7A544}" presName="composite" presStyleCnt="0"/>
      <dgm:spPr/>
    </dgm:pt>
    <dgm:pt modelId="{F89A3B02-E048-48FB-8FB5-5E997BDFFA7C}" type="pres">
      <dgm:prSet presAssocID="{B1E609D3-F36B-415B-99A6-D8F17FE7A544}" presName="L1TextContainer" presStyleLbl="alignNode1" presStyleIdx="3" presStyleCnt="4">
        <dgm:presLayoutVars>
          <dgm:chMax val="1"/>
          <dgm:chPref val="1"/>
          <dgm:bulletEnabled val="1"/>
        </dgm:presLayoutVars>
      </dgm:prSet>
      <dgm:spPr/>
    </dgm:pt>
    <dgm:pt modelId="{E188CDC2-629E-4589-A2A1-85E0CE93B9FA}" type="pres">
      <dgm:prSet presAssocID="{B1E609D3-F36B-415B-99A6-D8F17FE7A544}" presName="L2TextContainerWrapper" presStyleCnt="0">
        <dgm:presLayoutVars>
          <dgm:bulletEnabled val="1"/>
        </dgm:presLayoutVars>
      </dgm:prSet>
      <dgm:spPr/>
    </dgm:pt>
    <dgm:pt modelId="{EB985FD7-14C2-4061-8343-C7A2813A09CB}" type="pres">
      <dgm:prSet presAssocID="{B1E609D3-F36B-415B-99A6-D8F17FE7A544}" presName="L2TextContainer" presStyleLbl="bgAccFollowNode1" presStyleIdx="3" presStyleCnt="4"/>
      <dgm:spPr/>
    </dgm:pt>
    <dgm:pt modelId="{F71003BE-7D9F-465A-97DB-F40EE1D884F5}" type="pres">
      <dgm:prSet presAssocID="{B1E609D3-F36B-415B-99A6-D8F17FE7A544}" presName="FlexibleEmptyPlaceHolder" presStyleCnt="0"/>
      <dgm:spPr/>
    </dgm:pt>
    <dgm:pt modelId="{276AFB9A-21B5-4EBB-B613-7D3F1DD8AB06}" type="pres">
      <dgm:prSet presAssocID="{B1E609D3-F36B-415B-99A6-D8F17FE7A544}" presName="ConnectLine" presStyleLbl="sibTrans1D1" presStyleIdx="3" presStyleCnt="4"/>
      <dgm:spPr/>
    </dgm:pt>
    <dgm:pt modelId="{A97E0DBB-325A-49EB-8FED-AEC01D9C21BA}" type="pres">
      <dgm:prSet presAssocID="{B1E609D3-F36B-415B-99A6-D8F17FE7A544}" presName="ConnectorPoint" presStyleLbl="node1" presStyleIdx="3" presStyleCnt="4"/>
      <dgm:spPr>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74A011F2-8B5B-46D7-85E9-A2D268665C4E}" type="pres">
      <dgm:prSet presAssocID="{B1E609D3-F36B-415B-99A6-D8F17FE7A544}" presName="EmptyPlaceHolder" presStyleCnt="0"/>
      <dgm:spPr/>
    </dgm:pt>
  </dgm:ptLst>
  <dgm:cxnLst>
    <dgm:cxn modelId="{337C7029-5ACA-4F32-ABEB-E0174521823E}" srcId="{E4F5A247-FF5E-43B1-B34D-9901DFA72C6C}" destId="{0849AA5D-0C7B-4699-B45F-C7C893D6D413}" srcOrd="0" destOrd="0" parTransId="{2180F245-B7C0-4CB8-A2C8-1F32463F0111}" sibTransId="{04F36A0C-A5C4-46A6-8274-2195BE0B4E21}"/>
    <dgm:cxn modelId="{6B777239-F8E9-4398-8DFE-1EB2E9063583}" srcId="{C48B1FAD-B760-4C05-8D23-FBD6EFE855C9}" destId="{B1E609D3-F36B-415B-99A6-D8F17FE7A544}" srcOrd="3" destOrd="0" parTransId="{1A9BD06B-0F0D-4BF5-A54C-1B52BA64D2AF}" sibTransId="{8CC65D20-D75E-4FF5-A1D4-0679AF676697}"/>
    <dgm:cxn modelId="{CAEE083C-3A97-46E9-894E-9DD575240EDA}" type="presOf" srcId="{2848E619-3355-4900-8A64-7E1A409DDA1C}" destId="{A4A3ED22-3F46-48E3-90A6-DCD3C4267E4B}" srcOrd="0" destOrd="0" presId="urn:microsoft.com/office/officeart/2017/3/layout/HorizontalLabelsTimeline"/>
    <dgm:cxn modelId="{4173AB6E-1040-4786-B32E-BA47890AC1FD}" srcId="{C48B1FAD-B760-4C05-8D23-FBD6EFE855C9}" destId="{A18644F2-7101-4DEB-ADB3-8C7CB1E4734F}" srcOrd="1" destOrd="0" parTransId="{CA6BB55E-C354-4D2F-8298-CE555C7F9DE2}" sibTransId="{A55B6904-30F6-4750-AA4A-6B14DB7BD8A9}"/>
    <dgm:cxn modelId="{D6253B53-101A-4C28-9D55-FD3E516A41F1}" type="presOf" srcId="{C48B1FAD-B760-4C05-8D23-FBD6EFE855C9}" destId="{2D0BE85B-CBCD-47FF-9B16-EB4C0033CF90}" srcOrd="0" destOrd="0" presId="urn:microsoft.com/office/officeart/2017/3/layout/HorizontalLabelsTimeline"/>
    <dgm:cxn modelId="{6B9DAF76-35B2-473B-B98F-E6BFB6413BA7}" srcId="{C48B1FAD-B760-4C05-8D23-FBD6EFE855C9}" destId="{473E06C2-9090-4547-AF27-C50734C50276}" srcOrd="2" destOrd="0" parTransId="{CB75403A-10A3-40F3-BCC6-E53FAFBED369}" sibTransId="{AB8B3D71-B5E6-4F5F-857F-46A1806D2643}"/>
    <dgm:cxn modelId="{9CD57C8C-A0F1-4779-85C4-1C293552F2BB}" srcId="{C48B1FAD-B760-4C05-8D23-FBD6EFE855C9}" destId="{E4F5A247-FF5E-43B1-B34D-9901DFA72C6C}" srcOrd="0" destOrd="0" parTransId="{BF9FAF53-FA3A-4652-B1F5-A6C7D0263A06}" sibTransId="{80AF7E3D-17EA-4C7A-A886-ADAAD5D02552}"/>
    <dgm:cxn modelId="{8CECDE8D-2A9C-43B2-A4FD-4CC39C2BAF53}" type="presOf" srcId="{B1E609D3-F36B-415B-99A6-D8F17FE7A544}" destId="{F89A3B02-E048-48FB-8FB5-5E997BDFFA7C}" srcOrd="0" destOrd="0" presId="urn:microsoft.com/office/officeart/2017/3/layout/HorizontalLabelsTimeline"/>
    <dgm:cxn modelId="{1BA68C97-BDB1-4EE8-8A46-4A2AA45740AE}" type="presOf" srcId="{473E06C2-9090-4547-AF27-C50734C50276}" destId="{1CAA0BFB-DDC4-4F4A-A394-143B589B042E}" srcOrd="0" destOrd="0" presId="urn:microsoft.com/office/officeart/2017/3/layout/HorizontalLabelsTimeline"/>
    <dgm:cxn modelId="{22491EA1-6DCC-4F6E-AB74-9CFF44D79F1A}" srcId="{B1E609D3-F36B-415B-99A6-D8F17FE7A544}" destId="{002E2C3D-E56B-4CBB-A42B-330833C55FBA}" srcOrd="0" destOrd="0" parTransId="{99D7DAF9-0C5F-498F-9AB7-5656C0F05A1A}" sibTransId="{0533C129-2C1C-4217-99F9-E91E24EA6220}"/>
    <dgm:cxn modelId="{7B8C48AF-9857-4C78-953A-2475345D3C2C}" type="presOf" srcId="{070F0F7C-284B-42AA-8435-265FCC351FE6}" destId="{FF05F48E-27E2-4D7C-8685-6CEF50B6A0A8}" srcOrd="0" destOrd="0" presId="urn:microsoft.com/office/officeart/2017/3/layout/HorizontalLabelsTimeline"/>
    <dgm:cxn modelId="{AA5B0FBC-05BA-4949-8832-E973B31BDB07}" type="presOf" srcId="{0849AA5D-0C7B-4699-B45F-C7C893D6D413}" destId="{824AB326-8243-49E0-87D6-BDF8F53F53C2}" srcOrd="0" destOrd="0" presId="urn:microsoft.com/office/officeart/2017/3/layout/HorizontalLabelsTimeline"/>
    <dgm:cxn modelId="{1046C8C0-4677-488B-9E02-62DFBB35A29E}" srcId="{473E06C2-9090-4547-AF27-C50734C50276}" destId="{2848E619-3355-4900-8A64-7E1A409DDA1C}" srcOrd="0" destOrd="0" parTransId="{E1584B1A-E514-44FE-9D5B-86C96764E2C2}" sibTransId="{EEC98276-047E-45A2-9351-D4B5A9C670B8}"/>
    <dgm:cxn modelId="{717265CE-7EF5-4037-B2F9-7C5793D74184}" type="presOf" srcId="{A18644F2-7101-4DEB-ADB3-8C7CB1E4734F}" destId="{3F8A48E9-4A7D-4C32-AC49-F1E11042D9D7}" srcOrd="0" destOrd="0" presId="urn:microsoft.com/office/officeart/2017/3/layout/HorizontalLabelsTimeline"/>
    <dgm:cxn modelId="{247B97E8-E1A0-40DE-9928-955C45DAB321}" type="presOf" srcId="{E4F5A247-FF5E-43B1-B34D-9901DFA72C6C}" destId="{3DEE3AE3-2945-43A6-A42F-8CC96656A5C7}" srcOrd="0" destOrd="0" presId="urn:microsoft.com/office/officeart/2017/3/layout/HorizontalLabelsTimeline"/>
    <dgm:cxn modelId="{81B577F5-C686-4F07-845C-20297B873525}" type="presOf" srcId="{002E2C3D-E56B-4CBB-A42B-330833C55FBA}" destId="{EB985FD7-14C2-4061-8343-C7A2813A09CB}" srcOrd="0" destOrd="0" presId="urn:microsoft.com/office/officeart/2017/3/layout/HorizontalLabelsTimeline"/>
    <dgm:cxn modelId="{97AC33FF-03A6-4F07-AEB5-D67C78B0320F}" srcId="{A18644F2-7101-4DEB-ADB3-8C7CB1E4734F}" destId="{070F0F7C-284B-42AA-8435-265FCC351FE6}" srcOrd="0" destOrd="0" parTransId="{E6D5C9F5-9665-4B39-866D-F1779480A27D}" sibTransId="{D4D5071B-A4A1-4536-9E80-6382DF866201}"/>
    <dgm:cxn modelId="{DBAEC2DC-258B-46F6-A020-8EE4819C5251}" type="presParOf" srcId="{2D0BE85B-CBCD-47FF-9B16-EB4C0033CF90}" destId="{85A280C3-27AC-4C8C-A7C3-758DE6329C3E}" srcOrd="0" destOrd="0" presId="urn:microsoft.com/office/officeart/2017/3/layout/HorizontalLabelsTimeline"/>
    <dgm:cxn modelId="{3BE2A1C7-2AC4-4028-80BA-F893AC8AA80A}" type="presParOf" srcId="{2D0BE85B-CBCD-47FF-9B16-EB4C0033CF90}" destId="{B4444F3F-8137-4EBD-861E-62766214CD9C}" srcOrd="1" destOrd="0" presId="urn:microsoft.com/office/officeart/2017/3/layout/HorizontalLabelsTimeline"/>
    <dgm:cxn modelId="{4F8EB188-3B0F-4350-AB37-E85B11B2EE06}" type="presParOf" srcId="{B4444F3F-8137-4EBD-861E-62766214CD9C}" destId="{0B13F5ED-2048-4EEC-BFAF-FCA489FA4B58}" srcOrd="0" destOrd="0" presId="urn:microsoft.com/office/officeart/2017/3/layout/HorizontalLabelsTimeline"/>
    <dgm:cxn modelId="{2B203972-F088-43EA-8717-50AA17803F4B}" type="presParOf" srcId="{0B13F5ED-2048-4EEC-BFAF-FCA489FA4B58}" destId="{3DEE3AE3-2945-43A6-A42F-8CC96656A5C7}" srcOrd="0" destOrd="0" presId="urn:microsoft.com/office/officeart/2017/3/layout/HorizontalLabelsTimeline"/>
    <dgm:cxn modelId="{1476CA04-F089-493A-8700-A16195B809CB}" type="presParOf" srcId="{0B13F5ED-2048-4EEC-BFAF-FCA489FA4B58}" destId="{EC68BDC2-4E97-4C30-A9A5-1E408F98BD2A}" srcOrd="1" destOrd="0" presId="urn:microsoft.com/office/officeart/2017/3/layout/HorizontalLabelsTimeline"/>
    <dgm:cxn modelId="{58FC2195-6D8A-4C53-8078-5AEB1940DCDC}" type="presParOf" srcId="{EC68BDC2-4E97-4C30-A9A5-1E408F98BD2A}" destId="{824AB326-8243-49E0-87D6-BDF8F53F53C2}" srcOrd="0" destOrd="0" presId="urn:microsoft.com/office/officeart/2017/3/layout/HorizontalLabelsTimeline"/>
    <dgm:cxn modelId="{2F4EDCBD-2752-41E9-901D-B4ABBAB2CF76}" type="presParOf" srcId="{EC68BDC2-4E97-4C30-A9A5-1E408F98BD2A}" destId="{30B5D2E9-A42F-4491-8578-BCFC98DD5E13}" srcOrd="1" destOrd="0" presId="urn:microsoft.com/office/officeart/2017/3/layout/HorizontalLabelsTimeline"/>
    <dgm:cxn modelId="{2E159A10-60C1-412B-B12D-5F88A8DB3674}" type="presParOf" srcId="{0B13F5ED-2048-4EEC-BFAF-FCA489FA4B58}" destId="{F206136E-84F1-4C3D-8391-CAC8BB8358C6}" srcOrd="2" destOrd="0" presId="urn:microsoft.com/office/officeart/2017/3/layout/HorizontalLabelsTimeline"/>
    <dgm:cxn modelId="{2CD560BB-4D22-406F-8E03-6FD3594C9914}" type="presParOf" srcId="{0B13F5ED-2048-4EEC-BFAF-FCA489FA4B58}" destId="{64F139FE-749C-4A53-930A-A5686EE4098B}" srcOrd="3" destOrd="0" presId="urn:microsoft.com/office/officeart/2017/3/layout/HorizontalLabelsTimeline"/>
    <dgm:cxn modelId="{E1230FAB-046F-4E99-AC91-6C03DDD3C023}" type="presParOf" srcId="{0B13F5ED-2048-4EEC-BFAF-FCA489FA4B58}" destId="{6C830212-523F-4E01-8EA8-AB59B0F96E29}" srcOrd="4" destOrd="0" presId="urn:microsoft.com/office/officeart/2017/3/layout/HorizontalLabelsTimeline"/>
    <dgm:cxn modelId="{33E6C181-D2AA-4141-A496-7CF06F87EEA9}" type="presParOf" srcId="{B4444F3F-8137-4EBD-861E-62766214CD9C}" destId="{F3880958-E45D-48EC-8063-629128BD9B6E}" srcOrd="1" destOrd="0" presId="urn:microsoft.com/office/officeart/2017/3/layout/HorizontalLabelsTimeline"/>
    <dgm:cxn modelId="{21F9016A-55B8-4417-9389-78C7CB3C25D5}" type="presParOf" srcId="{B4444F3F-8137-4EBD-861E-62766214CD9C}" destId="{B83388CD-BE88-4FAE-8A59-0DFC3C099225}" srcOrd="2" destOrd="0" presId="urn:microsoft.com/office/officeart/2017/3/layout/HorizontalLabelsTimeline"/>
    <dgm:cxn modelId="{2FFA07F4-C9EC-44E1-B2B9-227CFF243A32}" type="presParOf" srcId="{B83388CD-BE88-4FAE-8A59-0DFC3C099225}" destId="{3F8A48E9-4A7D-4C32-AC49-F1E11042D9D7}" srcOrd="0" destOrd="0" presId="urn:microsoft.com/office/officeart/2017/3/layout/HorizontalLabelsTimeline"/>
    <dgm:cxn modelId="{BECFD1EE-C20C-4056-810F-D73B414814A9}" type="presParOf" srcId="{B83388CD-BE88-4FAE-8A59-0DFC3C099225}" destId="{CA504232-0081-4CAF-9773-2132556DDDCA}" srcOrd="1" destOrd="0" presId="urn:microsoft.com/office/officeart/2017/3/layout/HorizontalLabelsTimeline"/>
    <dgm:cxn modelId="{EB7C2ECF-EEE5-433D-A004-658EC3DCE6E7}" type="presParOf" srcId="{CA504232-0081-4CAF-9773-2132556DDDCA}" destId="{FF05F48E-27E2-4D7C-8685-6CEF50B6A0A8}" srcOrd="0" destOrd="0" presId="urn:microsoft.com/office/officeart/2017/3/layout/HorizontalLabelsTimeline"/>
    <dgm:cxn modelId="{F7E36D58-D3EB-463A-A198-0254F0C1DF6B}" type="presParOf" srcId="{CA504232-0081-4CAF-9773-2132556DDDCA}" destId="{6D2C69B5-943F-421A-83B2-3AA48C6EF98C}" srcOrd="1" destOrd="0" presId="urn:microsoft.com/office/officeart/2017/3/layout/HorizontalLabelsTimeline"/>
    <dgm:cxn modelId="{FCD7B8CE-4C71-4C27-955B-EEB7C2EA99DB}" type="presParOf" srcId="{B83388CD-BE88-4FAE-8A59-0DFC3C099225}" destId="{BB820BF0-A449-4E7B-8D41-1C3F93E0CE5E}" srcOrd="2" destOrd="0" presId="urn:microsoft.com/office/officeart/2017/3/layout/HorizontalLabelsTimeline"/>
    <dgm:cxn modelId="{61A8D139-74BE-4CC2-876E-6B5D9993ABF7}" type="presParOf" srcId="{B83388CD-BE88-4FAE-8A59-0DFC3C099225}" destId="{E57395EB-6BF3-433E-8A66-DD57F09E5222}" srcOrd="3" destOrd="0" presId="urn:microsoft.com/office/officeart/2017/3/layout/HorizontalLabelsTimeline"/>
    <dgm:cxn modelId="{4E3802A2-D3B2-4C65-96DB-520ADCF86056}" type="presParOf" srcId="{B83388CD-BE88-4FAE-8A59-0DFC3C099225}" destId="{60746F22-3A22-4F46-931E-D1271AE3A8BA}" srcOrd="4" destOrd="0" presId="urn:microsoft.com/office/officeart/2017/3/layout/HorizontalLabelsTimeline"/>
    <dgm:cxn modelId="{A348A107-6453-4087-9A19-08052D8BAD32}" type="presParOf" srcId="{B4444F3F-8137-4EBD-861E-62766214CD9C}" destId="{253EE630-6B08-4D09-8D4C-34C89E5C9A16}" srcOrd="3" destOrd="0" presId="urn:microsoft.com/office/officeart/2017/3/layout/HorizontalLabelsTimeline"/>
    <dgm:cxn modelId="{5437EDD9-E4DA-4E3B-844C-761A285C9538}" type="presParOf" srcId="{B4444F3F-8137-4EBD-861E-62766214CD9C}" destId="{292F43AE-4CAA-4E10-96B9-433818C89212}" srcOrd="4" destOrd="0" presId="urn:microsoft.com/office/officeart/2017/3/layout/HorizontalLabelsTimeline"/>
    <dgm:cxn modelId="{CD63B3BA-B2DB-4962-A0F1-2728D909A0F4}" type="presParOf" srcId="{292F43AE-4CAA-4E10-96B9-433818C89212}" destId="{1CAA0BFB-DDC4-4F4A-A394-143B589B042E}" srcOrd="0" destOrd="0" presId="urn:microsoft.com/office/officeart/2017/3/layout/HorizontalLabelsTimeline"/>
    <dgm:cxn modelId="{955D6106-1CCB-4ABC-835F-9FCFDF76993F}" type="presParOf" srcId="{292F43AE-4CAA-4E10-96B9-433818C89212}" destId="{BBA3F2F2-8182-46A9-9D98-2FD44BD56FCF}" srcOrd="1" destOrd="0" presId="urn:microsoft.com/office/officeart/2017/3/layout/HorizontalLabelsTimeline"/>
    <dgm:cxn modelId="{E2AAFA3C-0223-4380-A3AB-D15366F0041D}" type="presParOf" srcId="{BBA3F2F2-8182-46A9-9D98-2FD44BD56FCF}" destId="{A4A3ED22-3F46-48E3-90A6-DCD3C4267E4B}" srcOrd="0" destOrd="0" presId="urn:microsoft.com/office/officeart/2017/3/layout/HorizontalLabelsTimeline"/>
    <dgm:cxn modelId="{BAAD6E6B-74AE-4D85-A5DF-58E2C97DC627}" type="presParOf" srcId="{BBA3F2F2-8182-46A9-9D98-2FD44BD56FCF}" destId="{9C701CF4-42C4-4027-808D-E29782F37D2D}" srcOrd="1" destOrd="0" presId="urn:microsoft.com/office/officeart/2017/3/layout/HorizontalLabelsTimeline"/>
    <dgm:cxn modelId="{C511ADAF-2167-47F7-B049-45EEFA8DEB98}" type="presParOf" srcId="{292F43AE-4CAA-4E10-96B9-433818C89212}" destId="{D1F5AD6C-5912-4901-9E2B-8F73A6712E3F}" srcOrd="2" destOrd="0" presId="urn:microsoft.com/office/officeart/2017/3/layout/HorizontalLabelsTimeline"/>
    <dgm:cxn modelId="{9ED670DD-FC75-4181-8E2C-E0E0D73FA153}" type="presParOf" srcId="{292F43AE-4CAA-4E10-96B9-433818C89212}" destId="{1505D68A-41CC-405A-B3A1-E81F7FA7F0F6}" srcOrd="3" destOrd="0" presId="urn:microsoft.com/office/officeart/2017/3/layout/HorizontalLabelsTimeline"/>
    <dgm:cxn modelId="{8D398478-7F3D-45C6-BF92-4CD936517087}" type="presParOf" srcId="{292F43AE-4CAA-4E10-96B9-433818C89212}" destId="{22521176-6B0A-409E-BF58-945D2B110BA1}" srcOrd="4" destOrd="0" presId="urn:microsoft.com/office/officeart/2017/3/layout/HorizontalLabelsTimeline"/>
    <dgm:cxn modelId="{A4BA2E9F-81AB-4630-85A8-B23C0B43D698}" type="presParOf" srcId="{B4444F3F-8137-4EBD-861E-62766214CD9C}" destId="{5F3B9F76-450E-4A13-9B21-A9FC9FB8BD4C}" srcOrd="5" destOrd="0" presId="urn:microsoft.com/office/officeart/2017/3/layout/HorizontalLabelsTimeline"/>
    <dgm:cxn modelId="{6559EE66-53D8-44C6-9E14-ED9BE1E37326}" type="presParOf" srcId="{B4444F3F-8137-4EBD-861E-62766214CD9C}" destId="{A88FE979-4514-4895-B75C-B226C80A113F}" srcOrd="6" destOrd="0" presId="urn:microsoft.com/office/officeart/2017/3/layout/HorizontalLabelsTimeline"/>
    <dgm:cxn modelId="{98C07E50-3D31-4CE5-9521-FF41C4736240}" type="presParOf" srcId="{A88FE979-4514-4895-B75C-B226C80A113F}" destId="{F89A3B02-E048-48FB-8FB5-5E997BDFFA7C}" srcOrd="0" destOrd="0" presId="urn:microsoft.com/office/officeart/2017/3/layout/HorizontalLabelsTimeline"/>
    <dgm:cxn modelId="{63A048E5-CB55-45CC-8B19-76CD97C10EFA}" type="presParOf" srcId="{A88FE979-4514-4895-B75C-B226C80A113F}" destId="{E188CDC2-629E-4589-A2A1-85E0CE93B9FA}" srcOrd="1" destOrd="0" presId="urn:microsoft.com/office/officeart/2017/3/layout/HorizontalLabelsTimeline"/>
    <dgm:cxn modelId="{894D7B1E-47D7-4A60-92EC-D28AD7DF3231}" type="presParOf" srcId="{E188CDC2-629E-4589-A2A1-85E0CE93B9FA}" destId="{EB985FD7-14C2-4061-8343-C7A2813A09CB}" srcOrd="0" destOrd="0" presId="urn:microsoft.com/office/officeart/2017/3/layout/HorizontalLabelsTimeline"/>
    <dgm:cxn modelId="{D7076B4C-A3CA-420A-81DE-65AF3C3C3629}" type="presParOf" srcId="{E188CDC2-629E-4589-A2A1-85E0CE93B9FA}" destId="{F71003BE-7D9F-465A-97DB-F40EE1D884F5}" srcOrd="1" destOrd="0" presId="urn:microsoft.com/office/officeart/2017/3/layout/HorizontalLabelsTimeline"/>
    <dgm:cxn modelId="{D3F50BB6-84D4-45BA-8F57-80A1E636D791}" type="presParOf" srcId="{A88FE979-4514-4895-B75C-B226C80A113F}" destId="{276AFB9A-21B5-4EBB-B613-7D3F1DD8AB06}" srcOrd="2" destOrd="0" presId="urn:microsoft.com/office/officeart/2017/3/layout/HorizontalLabelsTimeline"/>
    <dgm:cxn modelId="{B5D6BBA1-F531-45AE-92E9-A4BD236008BC}" type="presParOf" srcId="{A88FE979-4514-4895-B75C-B226C80A113F}" destId="{A97E0DBB-325A-49EB-8FED-AEC01D9C21BA}" srcOrd="3" destOrd="0" presId="urn:microsoft.com/office/officeart/2017/3/layout/HorizontalLabelsTimeline"/>
    <dgm:cxn modelId="{2109DE71-41ED-43E4-A23A-6BC13C49D403}" type="presParOf" srcId="{A88FE979-4514-4895-B75C-B226C80A113F}" destId="{74A011F2-8B5B-46D7-85E9-A2D268665C4E}" srcOrd="4" destOrd="0" presId="urn:microsoft.com/office/officeart/2017/3/layout/HorizontalLabels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FBF4F7-8E62-4558-95FF-1E407E4E75FF}" type="doc">
      <dgm:prSet loTypeId="urn:microsoft.com/office/officeart/2016/7/layout/BasicTimeline" loCatId="process" qsTypeId="urn:microsoft.com/office/officeart/2005/8/quickstyle/simple1" qsCatId="simple" csTypeId="urn:microsoft.com/office/officeart/2005/8/colors/accent1_2" csCatId="accent1" phldr="1"/>
      <dgm:spPr/>
      <dgm:t>
        <a:bodyPr/>
        <a:lstStyle/>
        <a:p>
          <a:endParaRPr lang="en-US"/>
        </a:p>
      </dgm:t>
    </dgm:pt>
    <dgm:pt modelId="{E7F05E43-3DDD-4004-9B6E-BE2EDA6EB038}">
      <dgm:prSet/>
      <dgm:spPr/>
      <dgm:t>
        <a:bodyPr/>
        <a:lstStyle/>
        <a:p>
          <a:pPr>
            <a:defRPr b="1"/>
          </a:pPr>
          <a:r>
            <a:rPr lang="en-US"/>
            <a:t>5 Dec.</a:t>
          </a:r>
        </a:p>
      </dgm:t>
    </dgm:pt>
    <dgm:pt modelId="{C5B6B785-F904-4723-99CC-8D2B4A361436}" type="parTrans" cxnId="{762ABA29-E21A-4282-907E-E091BB7ED54F}">
      <dgm:prSet/>
      <dgm:spPr/>
      <dgm:t>
        <a:bodyPr/>
        <a:lstStyle/>
        <a:p>
          <a:endParaRPr lang="en-US"/>
        </a:p>
      </dgm:t>
    </dgm:pt>
    <dgm:pt modelId="{33E1617E-7381-4BF9-AC74-5D4A1D1F81AF}" type="sibTrans" cxnId="{762ABA29-E21A-4282-907E-E091BB7ED54F}">
      <dgm:prSet/>
      <dgm:spPr/>
      <dgm:t>
        <a:bodyPr/>
        <a:lstStyle/>
        <a:p>
          <a:endParaRPr lang="en-US"/>
        </a:p>
      </dgm:t>
    </dgm:pt>
    <dgm:pt modelId="{26D07864-1882-485E-ACF5-429BD9BEF253}">
      <dgm:prSet/>
      <dgm:spPr/>
      <dgm:t>
        <a:bodyPr/>
        <a:lstStyle/>
        <a:p>
          <a:r>
            <a:rPr lang="en-US"/>
            <a:t>I used the rule of the 3 R's: reduce, reuse and recycle</a:t>
          </a:r>
        </a:p>
      </dgm:t>
    </dgm:pt>
    <dgm:pt modelId="{4A6F55AF-5181-4345-B6D9-25682A5D8792}" type="parTrans" cxnId="{34EEFC76-F3CB-4179-A9B2-AE90C61526CF}">
      <dgm:prSet/>
      <dgm:spPr/>
      <dgm:t>
        <a:bodyPr/>
        <a:lstStyle/>
        <a:p>
          <a:endParaRPr lang="en-US"/>
        </a:p>
      </dgm:t>
    </dgm:pt>
    <dgm:pt modelId="{9E59A0E8-5DEF-4153-9AFF-8AFF41A912F3}" type="sibTrans" cxnId="{34EEFC76-F3CB-4179-A9B2-AE90C61526CF}">
      <dgm:prSet/>
      <dgm:spPr/>
      <dgm:t>
        <a:bodyPr/>
        <a:lstStyle/>
        <a:p>
          <a:endParaRPr lang="en-US"/>
        </a:p>
      </dgm:t>
    </dgm:pt>
    <dgm:pt modelId="{BDE8089D-1427-4A98-A691-638EA495E25E}">
      <dgm:prSet/>
      <dgm:spPr/>
      <dgm:t>
        <a:bodyPr/>
        <a:lstStyle/>
        <a:p>
          <a:pPr>
            <a:defRPr b="1"/>
          </a:pPr>
          <a:r>
            <a:rPr lang="en-US"/>
            <a:t>6 Dec.</a:t>
          </a:r>
        </a:p>
      </dgm:t>
    </dgm:pt>
    <dgm:pt modelId="{0F505264-DB15-4671-B73E-BDBFFB06F0DD}" type="parTrans" cxnId="{C5461739-8320-44EB-AC41-496002457388}">
      <dgm:prSet/>
      <dgm:spPr/>
      <dgm:t>
        <a:bodyPr/>
        <a:lstStyle/>
        <a:p>
          <a:endParaRPr lang="en-US"/>
        </a:p>
      </dgm:t>
    </dgm:pt>
    <dgm:pt modelId="{185CFA83-560D-408A-B4B0-2D8085F7CD82}" type="sibTrans" cxnId="{C5461739-8320-44EB-AC41-496002457388}">
      <dgm:prSet/>
      <dgm:spPr/>
      <dgm:t>
        <a:bodyPr/>
        <a:lstStyle/>
        <a:p>
          <a:endParaRPr lang="en-US"/>
        </a:p>
      </dgm:t>
    </dgm:pt>
    <dgm:pt modelId="{1AC98F62-53A6-4E20-9C78-79DA0B55ABFB}">
      <dgm:prSet/>
      <dgm:spPr/>
      <dgm:t>
        <a:bodyPr/>
        <a:lstStyle/>
        <a:p>
          <a:r>
            <a:rPr lang="en-US" dirty="0"/>
            <a:t>I </a:t>
          </a:r>
          <a:r>
            <a:rPr lang="en-US" dirty="0" err="1"/>
            <a:t>bougth</a:t>
          </a:r>
          <a:r>
            <a:rPr lang="en-US" dirty="0"/>
            <a:t> some fruit </a:t>
          </a:r>
        </a:p>
      </dgm:t>
    </dgm:pt>
    <dgm:pt modelId="{D921E262-4AFB-4078-9CE0-56A024DF336A}" type="parTrans" cxnId="{C0942EAF-BE6E-4693-919D-880634C3BADB}">
      <dgm:prSet/>
      <dgm:spPr/>
      <dgm:t>
        <a:bodyPr/>
        <a:lstStyle/>
        <a:p>
          <a:endParaRPr lang="en-US"/>
        </a:p>
      </dgm:t>
    </dgm:pt>
    <dgm:pt modelId="{4DD2C6C3-D5DE-4711-81DF-2EE86F929B82}" type="sibTrans" cxnId="{C0942EAF-BE6E-4693-919D-880634C3BADB}">
      <dgm:prSet/>
      <dgm:spPr/>
      <dgm:t>
        <a:bodyPr/>
        <a:lstStyle/>
        <a:p>
          <a:endParaRPr lang="en-US"/>
        </a:p>
      </dgm:t>
    </dgm:pt>
    <dgm:pt modelId="{57EABE85-DBFB-44EF-B2D9-E1B4159BD161}">
      <dgm:prSet/>
      <dgm:spPr/>
      <dgm:t>
        <a:bodyPr/>
        <a:lstStyle/>
        <a:p>
          <a:pPr>
            <a:defRPr b="1"/>
          </a:pPr>
          <a:r>
            <a:rPr lang="en-US"/>
            <a:t>7 Dec.</a:t>
          </a:r>
        </a:p>
      </dgm:t>
    </dgm:pt>
    <dgm:pt modelId="{E87E4CDC-C352-44F5-877D-7EABEFE1209A}" type="parTrans" cxnId="{5444EBF4-4833-46D6-909B-DAAC93385467}">
      <dgm:prSet/>
      <dgm:spPr/>
      <dgm:t>
        <a:bodyPr/>
        <a:lstStyle/>
        <a:p>
          <a:endParaRPr lang="en-US"/>
        </a:p>
      </dgm:t>
    </dgm:pt>
    <dgm:pt modelId="{99CD2B9D-051E-4860-9560-4F2EA5970162}" type="sibTrans" cxnId="{5444EBF4-4833-46D6-909B-DAAC93385467}">
      <dgm:prSet/>
      <dgm:spPr/>
      <dgm:t>
        <a:bodyPr/>
        <a:lstStyle/>
        <a:p>
          <a:endParaRPr lang="en-US"/>
        </a:p>
      </dgm:t>
    </dgm:pt>
    <dgm:pt modelId="{687F8256-2B41-4741-A713-D2B8034B5A70}">
      <dgm:prSet/>
      <dgm:spPr/>
      <dgm:t>
        <a:bodyPr/>
        <a:lstStyle/>
        <a:p>
          <a:r>
            <a:rPr lang="en-US" dirty="0"/>
            <a:t>I replace the light bulbs in my grandma house with LED bulbs</a:t>
          </a:r>
        </a:p>
      </dgm:t>
    </dgm:pt>
    <dgm:pt modelId="{883FA7C2-1B60-4C49-AB6C-041C157CD968}" type="parTrans" cxnId="{878E7392-0C76-4A19-9510-D80ABA8B60C7}">
      <dgm:prSet/>
      <dgm:spPr/>
      <dgm:t>
        <a:bodyPr/>
        <a:lstStyle/>
        <a:p>
          <a:endParaRPr lang="en-US"/>
        </a:p>
      </dgm:t>
    </dgm:pt>
    <dgm:pt modelId="{6645C277-EEBB-435E-B167-9C5EFC70A30D}" type="sibTrans" cxnId="{878E7392-0C76-4A19-9510-D80ABA8B60C7}">
      <dgm:prSet/>
      <dgm:spPr/>
      <dgm:t>
        <a:bodyPr/>
        <a:lstStyle/>
        <a:p>
          <a:endParaRPr lang="en-US"/>
        </a:p>
      </dgm:t>
    </dgm:pt>
    <dgm:pt modelId="{DA937FAC-43A7-45CD-8437-9D13D1800660}">
      <dgm:prSet/>
      <dgm:spPr/>
      <dgm:t>
        <a:bodyPr/>
        <a:lstStyle/>
        <a:p>
          <a:pPr>
            <a:defRPr b="1"/>
          </a:pPr>
          <a:r>
            <a:rPr lang="en-US"/>
            <a:t>8 Dec.</a:t>
          </a:r>
        </a:p>
      </dgm:t>
    </dgm:pt>
    <dgm:pt modelId="{E20463A3-350E-4B8E-9DAE-19592FC6C44C}" type="parTrans" cxnId="{12588927-E27A-4C1D-889B-795664D2AD97}">
      <dgm:prSet/>
      <dgm:spPr/>
      <dgm:t>
        <a:bodyPr/>
        <a:lstStyle/>
        <a:p>
          <a:endParaRPr lang="en-US"/>
        </a:p>
      </dgm:t>
    </dgm:pt>
    <dgm:pt modelId="{DA2A3656-3399-4E65-A2C4-65F28CE36513}" type="sibTrans" cxnId="{12588927-E27A-4C1D-889B-795664D2AD97}">
      <dgm:prSet/>
      <dgm:spPr/>
      <dgm:t>
        <a:bodyPr/>
        <a:lstStyle/>
        <a:p>
          <a:endParaRPr lang="en-US"/>
        </a:p>
      </dgm:t>
    </dgm:pt>
    <dgm:pt modelId="{C5AB2554-E742-4B8B-8F94-6F2E1BB546C1}">
      <dgm:prSet/>
      <dgm:spPr/>
      <dgm:t>
        <a:bodyPr/>
        <a:lstStyle/>
        <a:p>
          <a:r>
            <a:rPr lang="en-US"/>
            <a:t>I used recycled paper instead of new paper</a:t>
          </a:r>
        </a:p>
      </dgm:t>
    </dgm:pt>
    <dgm:pt modelId="{537CE880-BE8A-4932-BED8-9B3DCDBA34AA}" type="parTrans" cxnId="{9B6A2FD8-052A-4B3A-8FE4-70494674730F}">
      <dgm:prSet/>
      <dgm:spPr/>
      <dgm:t>
        <a:bodyPr/>
        <a:lstStyle/>
        <a:p>
          <a:endParaRPr lang="en-US"/>
        </a:p>
      </dgm:t>
    </dgm:pt>
    <dgm:pt modelId="{FFBBBF76-6277-4B23-A58B-67D86C998047}" type="sibTrans" cxnId="{9B6A2FD8-052A-4B3A-8FE4-70494674730F}">
      <dgm:prSet/>
      <dgm:spPr/>
      <dgm:t>
        <a:bodyPr/>
        <a:lstStyle/>
        <a:p>
          <a:endParaRPr lang="en-US"/>
        </a:p>
      </dgm:t>
    </dgm:pt>
    <dgm:pt modelId="{9813E2B4-B8C3-4016-BAEB-B6BEA653497B}">
      <dgm:prSet/>
      <dgm:spPr/>
      <dgm:t>
        <a:bodyPr/>
        <a:lstStyle/>
        <a:p>
          <a:r>
            <a:rPr lang="en-US" dirty="0"/>
            <a:t>in a local shop </a:t>
          </a:r>
          <a:endParaRPr lang="es-ES" dirty="0"/>
        </a:p>
      </dgm:t>
    </dgm:pt>
    <dgm:pt modelId="{C2EA374A-8C37-488B-AC12-6944AAF4F5BB}" type="parTrans" cxnId="{9EB64030-C1D4-473D-9DFE-49CEADBE4817}">
      <dgm:prSet/>
      <dgm:spPr/>
      <dgm:t>
        <a:bodyPr/>
        <a:lstStyle/>
        <a:p>
          <a:endParaRPr lang="es-ES"/>
        </a:p>
      </dgm:t>
    </dgm:pt>
    <dgm:pt modelId="{7413F7B8-6F98-4063-8998-7AFC72306843}" type="sibTrans" cxnId="{9EB64030-C1D4-473D-9DFE-49CEADBE4817}">
      <dgm:prSet/>
      <dgm:spPr/>
      <dgm:t>
        <a:bodyPr/>
        <a:lstStyle/>
        <a:p>
          <a:endParaRPr lang="es-ES"/>
        </a:p>
      </dgm:t>
    </dgm:pt>
    <dgm:pt modelId="{1CBCA057-5589-4ABE-9EF1-A5C4A6BA136F}" type="pres">
      <dgm:prSet presAssocID="{06FBF4F7-8E62-4558-95FF-1E407E4E75FF}" presName="root" presStyleCnt="0">
        <dgm:presLayoutVars>
          <dgm:chMax/>
          <dgm:chPref/>
          <dgm:animLvl val="lvl"/>
        </dgm:presLayoutVars>
      </dgm:prSet>
      <dgm:spPr/>
    </dgm:pt>
    <dgm:pt modelId="{0BD59A85-E58A-4D45-B5B6-188B52E3379E}" type="pres">
      <dgm:prSet presAssocID="{06FBF4F7-8E62-4558-95FF-1E407E4E75FF}" presName="divider" presStyleLbl="fgAccFollowNode1" presStyleIdx="0" presStyleCn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tailEnd type="triangle" w="lg" len="lg"/>
        </a:ln>
        <a:effectLst/>
      </dgm:spPr>
    </dgm:pt>
    <dgm:pt modelId="{737477D8-C833-4324-ACD4-D4B41067B0D4}" type="pres">
      <dgm:prSet presAssocID="{06FBF4F7-8E62-4558-95FF-1E407E4E75FF}" presName="nodes" presStyleCnt="0">
        <dgm:presLayoutVars>
          <dgm:chMax/>
          <dgm:chPref/>
          <dgm:animLvl val="lvl"/>
        </dgm:presLayoutVars>
      </dgm:prSet>
      <dgm:spPr/>
    </dgm:pt>
    <dgm:pt modelId="{97CEBCBD-49CC-4158-A841-9203E02BECA7}" type="pres">
      <dgm:prSet presAssocID="{E7F05E43-3DDD-4004-9B6E-BE2EDA6EB038}" presName="composite" presStyleCnt="0"/>
      <dgm:spPr/>
    </dgm:pt>
    <dgm:pt modelId="{7CA94E5F-B86A-468D-B67C-46E3AF8919AC}" type="pres">
      <dgm:prSet presAssocID="{E7F05E43-3DDD-4004-9B6E-BE2EDA6EB038}" presName="L1TextContainer" presStyleLbl="revTx" presStyleIdx="0" presStyleCnt="4">
        <dgm:presLayoutVars>
          <dgm:chMax val="1"/>
          <dgm:chPref val="1"/>
          <dgm:bulletEnabled val="1"/>
        </dgm:presLayoutVars>
      </dgm:prSet>
      <dgm:spPr/>
    </dgm:pt>
    <dgm:pt modelId="{1A0BB15A-2093-453B-91B7-2ECEEC8B3D22}" type="pres">
      <dgm:prSet presAssocID="{E7F05E43-3DDD-4004-9B6E-BE2EDA6EB038}" presName="L2TextContainerWrapper" presStyleCnt="0">
        <dgm:presLayoutVars>
          <dgm:chMax val="0"/>
          <dgm:chPref val="0"/>
          <dgm:bulletEnabled val="1"/>
        </dgm:presLayoutVars>
      </dgm:prSet>
      <dgm:spPr/>
    </dgm:pt>
    <dgm:pt modelId="{40E2BF19-18D7-4A60-BC26-C2A00506C00C}" type="pres">
      <dgm:prSet presAssocID="{E7F05E43-3DDD-4004-9B6E-BE2EDA6EB038}" presName="L2TextContainer" presStyleLbl="bgAcc1" presStyleIdx="0" presStyleCnt="4"/>
      <dgm:spPr/>
    </dgm:pt>
    <dgm:pt modelId="{5334E6D5-D9E5-4A03-A6EB-06519A6ECF5A}" type="pres">
      <dgm:prSet presAssocID="{E7F05E43-3DDD-4004-9B6E-BE2EDA6EB038}" presName="FlexibleEmptyPlaceHolder" presStyleCnt="0"/>
      <dgm:spPr/>
    </dgm:pt>
    <dgm:pt modelId="{F0C1B796-9C04-43CC-8B7E-B879C7302F97}" type="pres">
      <dgm:prSet presAssocID="{E7F05E43-3DDD-4004-9B6E-BE2EDA6EB038}" presName="ConnectLine" presStyleLbl="sibTrans1D1" presStyleIdx="0" presStyleCnt="4"/>
      <dgm:spPr>
        <a:noFill/>
        <a:ln w="6350" cap="flat" cmpd="sng" algn="ctr">
          <a:solidFill>
            <a:schemeClr val="accent1">
              <a:hueOff val="0"/>
              <a:satOff val="0"/>
              <a:lumOff val="0"/>
              <a:alphaOff val="0"/>
            </a:schemeClr>
          </a:solidFill>
          <a:prstDash val="dash"/>
          <a:miter lim="800000"/>
        </a:ln>
        <a:effectLst/>
      </dgm:spPr>
    </dgm:pt>
    <dgm:pt modelId="{70890360-63EF-4209-8BB5-565FFD8F7BD0}" type="pres">
      <dgm:prSet presAssocID="{E7F05E43-3DDD-4004-9B6E-BE2EDA6EB038}" presName="ConnectorPoint" presStyleLbl="alignNode1" presStyleIdx="0" presStyleCnt="4"/>
      <dgm:spPr/>
    </dgm:pt>
    <dgm:pt modelId="{CC6B3B31-B40B-453C-9701-18AF93E2859F}" type="pres">
      <dgm:prSet presAssocID="{E7F05E43-3DDD-4004-9B6E-BE2EDA6EB038}" presName="EmptyPlaceHolder" presStyleCnt="0"/>
      <dgm:spPr/>
    </dgm:pt>
    <dgm:pt modelId="{FE91F1F4-447E-4AE6-9E49-F6E6CA1B348F}" type="pres">
      <dgm:prSet presAssocID="{33E1617E-7381-4BF9-AC74-5D4A1D1F81AF}" presName="spaceBetweenRectangles" presStyleCnt="0"/>
      <dgm:spPr/>
    </dgm:pt>
    <dgm:pt modelId="{7A75AD0C-0651-4ABE-87CD-021D0E5B7774}" type="pres">
      <dgm:prSet presAssocID="{BDE8089D-1427-4A98-A691-638EA495E25E}" presName="composite" presStyleCnt="0"/>
      <dgm:spPr/>
    </dgm:pt>
    <dgm:pt modelId="{028082FD-3C06-4DF4-BB54-7209153B88D0}" type="pres">
      <dgm:prSet presAssocID="{BDE8089D-1427-4A98-A691-638EA495E25E}" presName="L1TextContainer" presStyleLbl="revTx" presStyleIdx="1" presStyleCnt="4">
        <dgm:presLayoutVars>
          <dgm:chMax val="1"/>
          <dgm:chPref val="1"/>
          <dgm:bulletEnabled val="1"/>
        </dgm:presLayoutVars>
      </dgm:prSet>
      <dgm:spPr/>
    </dgm:pt>
    <dgm:pt modelId="{48AFEFFB-6AFF-41B2-B2C8-73A99F54E025}" type="pres">
      <dgm:prSet presAssocID="{BDE8089D-1427-4A98-A691-638EA495E25E}" presName="L2TextContainerWrapper" presStyleCnt="0">
        <dgm:presLayoutVars>
          <dgm:chMax val="0"/>
          <dgm:chPref val="0"/>
          <dgm:bulletEnabled val="1"/>
        </dgm:presLayoutVars>
      </dgm:prSet>
      <dgm:spPr/>
    </dgm:pt>
    <dgm:pt modelId="{C3B94B9F-BA37-4C8E-A547-F61EFD44ACC9}" type="pres">
      <dgm:prSet presAssocID="{BDE8089D-1427-4A98-A691-638EA495E25E}" presName="L2TextContainer" presStyleLbl="bgAcc1" presStyleIdx="1" presStyleCnt="4"/>
      <dgm:spPr/>
    </dgm:pt>
    <dgm:pt modelId="{A3D392BF-8488-4181-BAF7-3C93A5587818}" type="pres">
      <dgm:prSet presAssocID="{BDE8089D-1427-4A98-A691-638EA495E25E}" presName="FlexibleEmptyPlaceHolder" presStyleCnt="0"/>
      <dgm:spPr/>
    </dgm:pt>
    <dgm:pt modelId="{24401C7A-AEB4-446D-AA14-0681F5D67F54}" type="pres">
      <dgm:prSet presAssocID="{BDE8089D-1427-4A98-A691-638EA495E25E}" presName="ConnectLine" presStyleLbl="sibTrans1D1" presStyleIdx="1" presStyleCnt="4"/>
      <dgm:spPr>
        <a:noFill/>
        <a:ln w="6350" cap="flat" cmpd="sng" algn="ctr">
          <a:solidFill>
            <a:schemeClr val="accent1">
              <a:hueOff val="0"/>
              <a:satOff val="0"/>
              <a:lumOff val="0"/>
              <a:alphaOff val="0"/>
            </a:schemeClr>
          </a:solidFill>
          <a:prstDash val="dash"/>
          <a:miter lim="800000"/>
        </a:ln>
        <a:effectLst/>
      </dgm:spPr>
    </dgm:pt>
    <dgm:pt modelId="{BA1BD1ED-1950-4453-89ED-FFFF33D5D3F3}" type="pres">
      <dgm:prSet presAssocID="{BDE8089D-1427-4A98-A691-638EA495E25E}" presName="ConnectorPoint" presStyleLbl="alignNode1" presStyleIdx="1" presStyleCnt="4"/>
      <dgm:spPr/>
    </dgm:pt>
    <dgm:pt modelId="{F606358D-17E3-4A1E-9A08-A675D39AFACA}" type="pres">
      <dgm:prSet presAssocID="{BDE8089D-1427-4A98-A691-638EA495E25E}" presName="EmptyPlaceHolder" presStyleCnt="0"/>
      <dgm:spPr/>
    </dgm:pt>
    <dgm:pt modelId="{D74CBCAA-352C-41A5-BF5F-D328152211D4}" type="pres">
      <dgm:prSet presAssocID="{185CFA83-560D-408A-B4B0-2D8085F7CD82}" presName="spaceBetweenRectangles" presStyleCnt="0"/>
      <dgm:spPr/>
    </dgm:pt>
    <dgm:pt modelId="{91CEF9B1-05A8-44CE-BA6A-72A78662CD83}" type="pres">
      <dgm:prSet presAssocID="{57EABE85-DBFB-44EF-B2D9-E1B4159BD161}" presName="composite" presStyleCnt="0"/>
      <dgm:spPr/>
    </dgm:pt>
    <dgm:pt modelId="{6783944B-CB94-490B-83D4-348FB41F2E2E}" type="pres">
      <dgm:prSet presAssocID="{57EABE85-DBFB-44EF-B2D9-E1B4159BD161}" presName="L1TextContainer" presStyleLbl="revTx" presStyleIdx="2" presStyleCnt="4">
        <dgm:presLayoutVars>
          <dgm:chMax val="1"/>
          <dgm:chPref val="1"/>
          <dgm:bulletEnabled val="1"/>
        </dgm:presLayoutVars>
      </dgm:prSet>
      <dgm:spPr/>
    </dgm:pt>
    <dgm:pt modelId="{031549D4-40F4-4B59-9D4D-D30DA3016E1B}" type="pres">
      <dgm:prSet presAssocID="{57EABE85-DBFB-44EF-B2D9-E1B4159BD161}" presName="L2TextContainerWrapper" presStyleCnt="0">
        <dgm:presLayoutVars>
          <dgm:chMax val="0"/>
          <dgm:chPref val="0"/>
          <dgm:bulletEnabled val="1"/>
        </dgm:presLayoutVars>
      </dgm:prSet>
      <dgm:spPr/>
    </dgm:pt>
    <dgm:pt modelId="{2F9D84DC-7DAF-4586-AFD7-D642BA37FF6E}" type="pres">
      <dgm:prSet presAssocID="{57EABE85-DBFB-44EF-B2D9-E1B4159BD161}" presName="L2TextContainer" presStyleLbl="bgAcc1" presStyleIdx="2" presStyleCnt="4"/>
      <dgm:spPr/>
    </dgm:pt>
    <dgm:pt modelId="{94589384-E85E-4E9F-94E7-C36E57425ED9}" type="pres">
      <dgm:prSet presAssocID="{57EABE85-DBFB-44EF-B2D9-E1B4159BD161}" presName="FlexibleEmptyPlaceHolder" presStyleCnt="0"/>
      <dgm:spPr/>
    </dgm:pt>
    <dgm:pt modelId="{BAAFDD8D-BD2D-4172-9887-3168EA7E0694}" type="pres">
      <dgm:prSet presAssocID="{57EABE85-DBFB-44EF-B2D9-E1B4159BD161}" presName="ConnectLine" presStyleLbl="sibTrans1D1" presStyleIdx="2" presStyleCnt="4"/>
      <dgm:spPr>
        <a:noFill/>
        <a:ln w="6350" cap="flat" cmpd="sng" algn="ctr">
          <a:solidFill>
            <a:schemeClr val="accent1">
              <a:hueOff val="0"/>
              <a:satOff val="0"/>
              <a:lumOff val="0"/>
              <a:alphaOff val="0"/>
            </a:schemeClr>
          </a:solidFill>
          <a:prstDash val="dash"/>
          <a:miter lim="800000"/>
        </a:ln>
        <a:effectLst/>
      </dgm:spPr>
    </dgm:pt>
    <dgm:pt modelId="{C346F3E0-2A98-431A-97FA-A887FA8B8F16}" type="pres">
      <dgm:prSet presAssocID="{57EABE85-DBFB-44EF-B2D9-E1B4159BD161}" presName="ConnectorPoint" presStyleLbl="alignNode1" presStyleIdx="2" presStyleCnt="4"/>
      <dgm:spPr/>
    </dgm:pt>
    <dgm:pt modelId="{45B75C2E-9FC6-4565-86D2-66C8F303226F}" type="pres">
      <dgm:prSet presAssocID="{57EABE85-DBFB-44EF-B2D9-E1B4159BD161}" presName="EmptyPlaceHolder" presStyleCnt="0"/>
      <dgm:spPr/>
    </dgm:pt>
    <dgm:pt modelId="{7344B7B0-2183-4B35-BF53-B0C5A08963E4}" type="pres">
      <dgm:prSet presAssocID="{99CD2B9D-051E-4860-9560-4F2EA5970162}" presName="spaceBetweenRectangles" presStyleCnt="0"/>
      <dgm:spPr/>
    </dgm:pt>
    <dgm:pt modelId="{730B8E4C-9CFB-46BA-8132-98A844640AD1}" type="pres">
      <dgm:prSet presAssocID="{DA937FAC-43A7-45CD-8437-9D13D1800660}" presName="composite" presStyleCnt="0"/>
      <dgm:spPr/>
    </dgm:pt>
    <dgm:pt modelId="{8F2A36F6-D840-4AD4-A129-E38BBA707983}" type="pres">
      <dgm:prSet presAssocID="{DA937FAC-43A7-45CD-8437-9D13D1800660}" presName="L1TextContainer" presStyleLbl="revTx" presStyleIdx="3" presStyleCnt="4">
        <dgm:presLayoutVars>
          <dgm:chMax val="1"/>
          <dgm:chPref val="1"/>
          <dgm:bulletEnabled val="1"/>
        </dgm:presLayoutVars>
      </dgm:prSet>
      <dgm:spPr/>
    </dgm:pt>
    <dgm:pt modelId="{803686D3-B1C2-4E4F-BE56-8CC5C56DF77D}" type="pres">
      <dgm:prSet presAssocID="{DA937FAC-43A7-45CD-8437-9D13D1800660}" presName="L2TextContainerWrapper" presStyleCnt="0">
        <dgm:presLayoutVars>
          <dgm:chMax val="0"/>
          <dgm:chPref val="0"/>
          <dgm:bulletEnabled val="1"/>
        </dgm:presLayoutVars>
      </dgm:prSet>
      <dgm:spPr/>
    </dgm:pt>
    <dgm:pt modelId="{5B651154-FACD-429A-A9B1-35C01EB1B92D}" type="pres">
      <dgm:prSet presAssocID="{DA937FAC-43A7-45CD-8437-9D13D1800660}" presName="L2TextContainer" presStyleLbl="bgAcc1" presStyleIdx="3" presStyleCnt="4"/>
      <dgm:spPr/>
    </dgm:pt>
    <dgm:pt modelId="{70D1EF11-75C4-4A59-A747-3C53C044D1DD}" type="pres">
      <dgm:prSet presAssocID="{DA937FAC-43A7-45CD-8437-9D13D1800660}" presName="FlexibleEmptyPlaceHolder" presStyleCnt="0"/>
      <dgm:spPr/>
    </dgm:pt>
    <dgm:pt modelId="{98D6A952-DA38-48B2-8863-F213D84717CA}" type="pres">
      <dgm:prSet presAssocID="{DA937FAC-43A7-45CD-8437-9D13D1800660}" presName="ConnectLine" presStyleLbl="sibTrans1D1" presStyleIdx="3" presStyleCnt="4"/>
      <dgm:spPr>
        <a:noFill/>
        <a:ln w="6350" cap="flat" cmpd="sng" algn="ctr">
          <a:solidFill>
            <a:schemeClr val="accent1">
              <a:hueOff val="0"/>
              <a:satOff val="0"/>
              <a:lumOff val="0"/>
              <a:alphaOff val="0"/>
            </a:schemeClr>
          </a:solidFill>
          <a:prstDash val="dash"/>
          <a:miter lim="800000"/>
        </a:ln>
        <a:effectLst/>
      </dgm:spPr>
    </dgm:pt>
    <dgm:pt modelId="{6E9312E4-040A-4804-9366-8211697DA8B5}" type="pres">
      <dgm:prSet presAssocID="{DA937FAC-43A7-45CD-8437-9D13D1800660}" presName="ConnectorPoint" presStyleLbl="alignNode1" presStyleIdx="3" presStyleCnt="4"/>
      <dgm:spPr/>
    </dgm:pt>
    <dgm:pt modelId="{E151DCB1-7617-432E-8024-53696D7A060E}" type="pres">
      <dgm:prSet presAssocID="{DA937FAC-43A7-45CD-8437-9D13D1800660}" presName="EmptyPlaceHolder" presStyleCnt="0"/>
      <dgm:spPr/>
    </dgm:pt>
  </dgm:ptLst>
  <dgm:cxnLst>
    <dgm:cxn modelId="{85726C09-7990-4A4A-8396-960D49A8D31A}" type="presOf" srcId="{DA937FAC-43A7-45CD-8437-9D13D1800660}" destId="{8F2A36F6-D840-4AD4-A129-E38BBA707983}" srcOrd="0" destOrd="0" presId="urn:microsoft.com/office/officeart/2016/7/layout/BasicTimeline"/>
    <dgm:cxn modelId="{12588927-E27A-4C1D-889B-795664D2AD97}" srcId="{06FBF4F7-8E62-4558-95FF-1E407E4E75FF}" destId="{DA937FAC-43A7-45CD-8437-9D13D1800660}" srcOrd="3" destOrd="0" parTransId="{E20463A3-350E-4B8E-9DAE-19592FC6C44C}" sibTransId="{DA2A3656-3399-4E65-A2C4-65F28CE36513}"/>
    <dgm:cxn modelId="{762ABA29-E21A-4282-907E-E091BB7ED54F}" srcId="{06FBF4F7-8E62-4558-95FF-1E407E4E75FF}" destId="{E7F05E43-3DDD-4004-9B6E-BE2EDA6EB038}" srcOrd="0" destOrd="0" parTransId="{C5B6B785-F904-4723-99CC-8D2B4A361436}" sibTransId="{33E1617E-7381-4BF9-AC74-5D4A1D1F81AF}"/>
    <dgm:cxn modelId="{9EB64030-C1D4-473D-9DFE-49CEADBE4817}" srcId="{BDE8089D-1427-4A98-A691-638EA495E25E}" destId="{9813E2B4-B8C3-4016-BAEB-B6BEA653497B}" srcOrd="1" destOrd="0" parTransId="{C2EA374A-8C37-488B-AC12-6944AAF4F5BB}" sibTransId="{7413F7B8-6F98-4063-8998-7AFC72306843}"/>
    <dgm:cxn modelId="{C5461739-8320-44EB-AC41-496002457388}" srcId="{06FBF4F7-8E62-4558-95FF-1E407E4E75FF}" destId="{BDE8089D-1427-4A98-A691-638EA495E25E}" srcOrd="1" destOrd="0" parTransId="{0F505264-DB15-4671-B73E-BDBFFB06F0DD}" sibTransId="{185CFA83-560D-408A-B4B0-2D8085F7CD82}"/>
    <dgm:cxn modelId="{C7780969-815D-46E3-A0B5-C70B84F98BBA}" type="presOf" srcId="{1AC98F62-53A6-4E20-9C78-79DA0B55ABFB}" destId="{C3B94B9F-BA37-4C8E-A547-F61EFD44ACC9}" srcOrd="0" destOrd="0" presId="urn:microsoft.com/office/officeart/2016/7/layout/BasicTimeline"/>
    <dgm:cxn modelId="{76B03F4E-A469-46F4-89C9-B2B07332AFD8}" type="presOf" srcId="{E7F05E43-3DDD-4004-9B6E-BE2EDA6EB038}" destId="{7CA94E5F-B86A-468D-B67C-46E3AF8919AC}" srcOrd="0" destOrd="0" presId="urn:microsoft.com/office/officeart/2016/7/layout/BasicTimeline"/>
    <dgm:cxn modelId="{34EEFC76-F3CB-4179-A9B2-AE90C61526CF}" srcId="{E7F05E43-3DDD-4004-9B6E-BE2EDA6EB038}" destId="{26D07864-1882-485E-ACF5-429BD9BEF253}" srcOrd="0" destOrd="0" parTransId="{4A6F55AF-5181-4345-B6D9-25682A5D8792}" sibTransId="{9E59A0E8-5DEF-4153-9AFF-8AFF41A912F3}"/>
    <dgm:cxn modelId="{F4BB5D80-9BAB-4BF2-A478-B42F31D7FBD5}" type="presOf" srcId="{26D07864-1882-485E-ACF5-429BD9BEF253}" destId="{40E2BF19-18D7-4A60-BC26-C2A00506C00C}" srcOrd="0" destOrd="0" presId="urn:microsoft.com/office/officeart/2016/7/layout/BasicTimeline"/>
    <dgm:cxn modelId="{E06E9E81-5367-4496-AD7E-3EA7BA84A66F}" type="presOf" srcId="{C5AB2554-E742-4B8B-8F94-6F2E1BB546C1}" destId="{5B651154-FACD-429A-A9B1-35C01EB1B92D}" srcOrd="0" destOrd="0" presId="urn:microsoft.com/office/officeart/2016/7/layout/BasicTimeline"/>
    <dgm:cxn modelId="{77576990-E3E9-4218-B37E-89D71ABE543B}" type="presOf" srcId="{06FBF4F7-8E62-4558-95FF-1E407E4E75FF}" destId="{1CBCA057-5589-4ABE-9EF1-A5C4A6BA136F}" srcOrd="0" destOrd="0" presId="urn:microsoft.com/office/officeart/2016/7/layout/BasicTimeline"/>
    <dgm:cxn modelId="{878E7392-0C76-4A19-9510-D80ABA8B60C7}" srcId="{57EABE85-DBFB-44EF-B2D9-E1B4159BD161}" destId="{687F8256-2B41-4741-A713-D2B8034B5A70}" srcOrd="0" destOrd="0" parTransId="{883FA7C2-1B60-4C49-AB6C-041C157CD968}" sibTransId="{6645C277-EEBB-435E-B167-9C5EFC70A30D}"/>
    <dgm:cxn modelId="{C2078293-71A0-4A8B-85C7-0F727E1409F6}" type="presOf" srcId="{687F8256-2B41-4741-A713-D2B8034B5A70}" destId="{2F9D84DC-7DAF-4586-AFD7-D642BA37FF6E}" srcOrd="0" destOrd="0" presId="urn:microsoft.com/office/officeart/2016/7/layout/BasicTimeline"/>
    <dgm:cxn modelId="{C0942EAF-BE6E-4693-919D-880634C3BADB}" srcId="{BDE8089D-1427-4A98-A691-638EA495E25E}" destId="{1AC98F62-53A6-4E20-9C78-79DA0B55ABFB}" srcOrd="0" destOrd="0" parTransId="{D921E262-4AFB-4078-9CE0-56A024DF336A}" sibTransId="{4DD2C6C3-D5DE-4711-81DF-2EE86F929B82}"/>
    <dgm:cxn modelId="{531038B0-D558-43CA-9146-0658A777A3A7}" type="presOf" srcId="{57EABE85-DBFB-44EF-B2D9-E1B4159BD161}" destId="{6783944B-CB94-490B-83D4-348FB41F2E2E}" srcOrd="0" destOrd="0" presId="urn:microsoft.com/office/officeart/2016/7/layout/BasicTimeline"/>
    <dgm:cxn modelId="{895183CA-BACC-42EE-A527-E631A62402B4}" type="presOf" srcId="{9813E2B4-B8C3-4016-BAEB-B6BEA653497B}" destId="{C3B94B9F-BA37-4C8E-A547-F61EFD44ACC9}" srcOrd="0" destOrd="1" presId="urn:microsoft.com/office/officeart/2016/7/layout/BasicTimeline"/>
    <dgm:cxn modelId="{9B6A2FD8-052A-4B3A-8FE4-70494674730F}" srcId="{DA937FAC-43A7-45CD-8437-9D13D1800660}" destId="{C5AB2554-E742-4B8B-8F94-6F2E1BB546C1}" srcOrd="0" destOrd="0" parTransId="{537CE880-BE8A-4932-BED8-9B3DCDBA34AA}" sibTransId="{FFBBBF76-6277-4B23-A58B-67D86C998047}"/>
    <dgm:cxn modelId="{BAD91CE4-6D99-4B4D-BF68-824EE06971A8}" type="presOf" srcId="{BDE8089D-1427-4A98-A691-638EA495E25E}" destId="{028082FD-3C06-4DF4-BB54-7209153B88D0}" srcOrd="0" destOrd="0" presId="urn:microsoft.com/office/officeart/2016/7/layout/BasicTimeline"/>
    <dgm:cxn modelId="{5444EBF4-4833-46D6-909B-DAAC93385467}" srcId="{06FBF4F7-8E62-4558-95FF-1E407E4E75FF}" destId="{57EABE85-DBFB-44EF-B2D9-E1B4159BD161}" srcOrd="2" destOrd="0" parTransId="{E87E4CDC-C352-44F5-877D-7EABEFE1209A}" sibTransId="{99CD2B9D-051E-4860-9560-4F2EA5970162}"/>
    <dgm:cxn modelId="{1C1CAFFD-A979-4808-9FB8-048F906C8D55}" type="presParOf" srcId="{1CBCA057-5589-4ABE-9EF1-A5C4A6BA136F}" destId="{0BD59A85-E58A-4D45-B5B6-188B52E3379E}" srcOrd="0" destOrd="0" presId="urn:microsoft.com/office/officeart/2016/7/layout/BasicTimeline"/>
    <dgm:cxn modelId="{2823E5E5-541D-4296-A66F-7A2FDE8AD451}" type="presParOf" srcId="{1CBCA057-5589-4ABE-9EF1-A5C4A6BA136F}" destId="{737477D8-C833-4324-ACD4-D4B41067B0D4}" srcOrd="1" destOrd="0" presId="urn:microsoft.com/office/officeart/2016/7/layout/BasicTimeline"/>
    <dgm:cxn modelId="{295CB110-C0AF-49BB-BA7D-4057DAD0C113}" type="presParOf" srcId="{737477D8-C833-4324-ACD4-D4B41067B0D4}" destId="{97CEBCBD-49CC-4158-A841-9203E02BECA7}" srcOrd="0" destOrd="0" presId="urn:microsoft.com/office/officeart/2016/7/layout/BasicTimeline"/>
    <dgm:cxn modelId="{0FF392FC-4B4B-4233-AA71-EDFFFBD197C6}" type="presParOf" srcId="{97CEBCBD-49CC-4158-A841-9203E02BECA7}" destId="{7CA94E5F-B86A-468D-B67C-46E3AF8919AC}" srcOrd="0" destOrd="0" presId="urn:microsoft.com/office/officeart/2016/7/layout/BasicTimeline"/>
    <dgm:cxn modelId="{2B38827D-A031-4594-8EC0-8EEDEAE2257A}" type="presParOf" srcId="{97CEBCBD-49CC-4158-A841-9203E02BECA7}" destId="{1A0BB15A-2093-453B-91B7-2ECEEC8B3D22}" srcOrd="1" destOrd="0" presId="urn:microsoft.com/office/officeart/2016/7/layout/BasicTimeline"/>
    <dgm:cxn modelId="{F74C282E-A60D-4DD1-8573-8624FEB8F9D2}" type="presParOf" srcId="{1A0BB15A-2093-453B-91B7-2ECEEC8B3D22}" destId="{40E2BF19-18D7-4A60-BC26-C2A00506C00C}" srcOrd="0" destOrd="0" presId="urn:microsoft.com/office/officeart/2016/7/layout/BasicTimeline"/>
    <dgm:cxn modelId="{F71A5618-8FF8-476A-B247-1FFE287BD3C5}" type="presParOf" srcId="{1A0BB15A-2093-453B-91B7-2ECEEC8B3D22}" destId="{5334E6D5-D9E5-4A03-A6EB-06519A6ECF5A}" srcOrd="1" destOrd="0" presId="urn:microsoft.com/office/officeart/2016/7/layout/BasicTimeline"/>
    <dgm:cxn modelId="{5B5E92D4-F9DF-4E1E-BEBA-3ADABD8D02B9}" type="presParOf" srcId="{97CEBCBD-49CC-4158-A841-9203E02BECA7}" destId="{F0C1B796-9C04-43CC-8B7E-B879C7302F97}" srcOrd="2" destOrd="0" presId="urn:microsoft.com/office/officeart/2016/7/layout/BasicTimeline"/>
    <dgm:cxn modelId="{34822ABF-0231-4191-AB1F-32F149D973FD}" type="presParOf" srcId="{97CEBCBD-49CC-4158-A841-9203E02BECA7}" destId="{70890360-63EF-4209-8BB5-565FFD8F7BD0}" srcOrd="3" destOrd="0" presId="urn:microsoft.com/office/officeart/2016/7/layout/BasicTimeline"/>
    <dgm:cxn modelId="{53B205B0-1432-488A-9BF1-3A2293E0FC2F}" type="presParOf" srcId="{97CEBCBD-49CC-4158-A841-9203E02BECA7}" destId="{CC6B3B31-B40B-453C-9701-18AF93E2859F}" srcOrd="4" destOrd="0" presId="urn:microsoft.com/office/officeart/2016/7/layout/BasicTimeline"/>
    <dgm:cxn modelId="{5557AF0B-1162-4BD2-A3CF-35B096D85A13}" type="presParOf" srcId="{737477D8-C833-4324-ACD4-D4B41067B0D4}" destId="{FE91F1F4-447E-4AE6-9E49-F6E6CA1B348F}" srcOrd="1" destOrd="0" presId="urn:microsoft.com/office/officeart/2016/7/layout/BasicTimeline"/>
    <dgm:cxn modelId="{6AE2E5F5-6E0E-44AC-B952-C4F28CFB2AA8}" type="presParOf" srcId="{737477D8-C833-4324-ACD4-D4B41067B0D4}" destId="{7A75AD0C-0651-4ABE-87CD-021D0E5B7774}" srcOrd="2" destOrd="0" presId="urn:microsoft.com/office/officeart/2016/7/layout/BasicTimeline"/>
    <dgm:cxn modelId="{3A4F0786-60CB-4DD8-B053-FD45E6349920}" type="presParOf" srcId="{7A75AD0C-0651-4ABE-87CD-021D0E5B7774}" destId="{028082FD-3C06-4DF4-BB54-7209153B88D0}" srcOrd="0" destOrd="0" presId="urn:microsoft.com/office/officeart/2016/7/layout/BasicTimeline"/>
    <dgm:cxn modelId="{D6297203-83C2-4390-8EE0-EE7FEEEBDEA0}" type="presParOf" srcId="{7A75AD0C-0651-4ABE-87CD-021D0E5B7774}" destId="{48AFEFFB-6AFF-41B2-B2C8-73A99F54E025}" srcOrd="1" destOrd="0" presId="urn:microsoft.com/office/officeart/2016/7/layout/BasicTimeline"/>
    <dgm:cxn modelId="{092FD38A-1C9F-4833-BCEB-97AE7D2327D7}" type="presParOf" srcId="{48AFEFFB-6AFF-41B2-B2C8-73A99F54E025}" destId="{C3B94B9F-BA37-4C8E-A547-F61EFD44ACC9}" srcOrd="0" destOrd="0" presId="urn:microsoft.com/office/officeart/2016/7/layout/BasicTimeline"/>
    <dgm:cxn modelId="{45BE581F-941A-40EF-9E16-720389C69BB6}" type="presParOf" srcId="{48AFEFFB-6AFF-41B2-B2C8-73A99F54E025}" destId="{A3D392BF-8488-4181-BAF7-3C93A5587818}" srcOrd="1" destOrd="0" presId="urn:microsoft.com/office/officeart/2016/7/layout/BasicTimeline"/>
    <dgm:cxn modelId="{53677BE7-B1AE-407A-8220-91B863B34D56}" type="presParOf" srcId="{7A75AD0C-0651-4ABE-87CD-021D0E5B7774}" destId="{24401C7A-AEB4-446D-AA14-0681F5D67F54}" srcOrd="2" destOrd="0" presId="urn:microsoft.com/office/officeart/2016/7/layout/BasicTimeline"/>
    <dgm:cxn modelId="{201252EA-42EF-4AE8-AD76-60FD9F60C8DC}" type="presParOf" srcId="{7A75AD0C-0651-4ABE-87CD-021D0E5B7774}" destId="{BA1BD1ED-1950-4453-89ED-FFFF33D5D3F3}" srcOrd="3" destOrd="0" presId="urn:microsoft.com/office/officeart/2016/7/layout/BasicTimeline"/>
    <dgm:cxn modelId="{1B7D5690-B2BA-4141-AB0B-C9CA68CF49CF}" type="presParOf" srcId="{7A75AD0C-0651-4ABE-87CD-021D0E5B7774}" destId="{F606358D-17E3-4A1E-9A08-A675D39AFACA}" srcOrd="4" destOrd="0" presId="urn:microsoft.com/office/officeart/2016/7/layout/BasicTimeline"/>
    <dgm:cxn modelId="{E99E91D9-3CAD-4B0E-AEC3-8EBA99766CA9}" type="presParOf" srcId="{737477D8-C833-4324-ACD4-D4B41067B0D4}" destId="{D74CBCAA-352C-41A5-BF5F-D328152211D4}" srcOrd="3" destOrd="0" presId="urn:microsoft.com/office/officeart/2016/7/layout/BasicTimeline"/>
    <dgm:cxn modelId="{1EA8E808-4865-4E81-9711-44C1A440D650}" type="presParOf" srcId="{737477D8-C833-4324-ACD4-D4B41067B0D4}" destId="{91CEF9B1-05A8-44CE-BA6A-72A78662CD83}" srcOrd="4" destOrd="0" presId="urn:microsoft.com/office/officeart/2016/7/layout/BasicTimeline"/>
    <dgm:cxn modelId="{C0F28FF5-7027-4D2A-8B45-876CD736BD82}" type="presParOf" srcId="{91CEF9B1-05A8-44CE-BA6A-72A78662CD83}" destId="{6783944B-CB94-490B-83D4-348FB41F2E2E}" srcOrd="0" destOrd="0" presId="urn:microsoft.com/office/officeart/2016/7/layout/BasicTimeline"/>
    <dgm:cxn modelId="{00FCA88D-4AFB-4285-AECF-91BF81514E08}" type="presParOf" srcId="{91CEF9B1-05A8-44CE-BA6A-72A78662CD83}" destId="{031549D4-40F4-4B59-9D4D-D30DA3016E1B}" srcOrd="1" destOrd="0" presId="urn:microsoft.com/office/officeart/2016/7/layout/BasicTimeline"/>
    <dgm:cxn modelId="{2529EC32-AA25-4390-9CC6-D2A46A5E2EF6}" type="presParOf" srcId="{031549D4-40F4-4B59-9D4D-D30DA3016E1B}" destId="{2F9D84DC-7DAF-4586-AFD7-D642BA37FF6E}" srcOrd="0" destOrd="0" presId="urn:microsoft.com/office/officeart/2016/7/layout/BasicTimeline"/>
    <dgm:cxn modelId="{EFB59433-7A2B-4218-8873-20F4BF02D84B}" type="presParOf" srcId="{031549D4-40F4-4B59-9D4D-D30DA3016E1B}" destId="{94589384-E85E-4E9F-94E7-C36E57425ED9}" srcOrd="1" destOrd="0" presId="urn:microsoft.com/office/officeart/2016/7/layout/BasicTimeline"/>
    <dgm:cxn modelId="{2FEB5660-6D72-44C9-A33C-24E53D926AD0}" type="presParOf" srcId="{91CEF9B1-05A8-44CE-BA6A-72A78662CD83}" destId="{BAAFDD8D-BD2D-4172-9887-3168EA7E0694}" srcOrd="2" destOrd="0" presId="urn:microsoft.com/office/officeart/2016/7/layout/BasicTimeline"/>
    <dgm:cxn modelId="{C2C10C30-1F44-4FD9-BC8D-B6C1B7A60572}" type="presParOf" srcId="{91CEF9B1-05A8-44CE-BA6A-72A78662CD83}" destId="{C346F3E0-2A98-431A-97FA-A887FA8B8F16}" srcOrd="3" destOrd="0" presId="urn:microsoft.com/office/officeart/2016/7/layout/BasicTimeline"/>
    <dgm:cxn modelId="{902D88B7-2BD8-4B45-A705-AB3FC081C9D2}" type="presParOf" srcId="{91CEF9B1-05A8-44CE-BA6A-72A78662CD83}" destId="{45B75C2E-9FC6-4565-86D2-66C8F303226F}" srcOrd="4" destOrd="0" presId="urn:microsoft.com/office/officeart/2016/7/layout/BasicTimeline"/>
    <dgm:cxn modelId="{A996B468-3676-4C39-BF17-7B0D5B19BAF9}" type="presParOf" srcId="{737477D8-C833-4324-ACD4-D4B41067B0D4}" destId="{7344B7B0-2183-4B35-BF53-B0C5A08963E4}" srcOrd="5" destOrd="0" presId="urn:microsoft.com/office/officeart/2016/7/layout/BasicTimeline"/>
    <dgm:cxn modelId="{347B0588-1E2F-4BB1-ACE2-2CB24C49A3E8}" type="presParOf" srcId="{737477D8-C833-4324-ACD4-D4B41067B0D4}" destId="{730B8E4C-9CFB-46BA-8132-98A844640AD1}" srcOrd="6" destOrd="0" presId="urn:microsoft.com/office/officeart/2016/7/layout/BasicTimeline"/>
    <dgm:cxn modelId="{3F127D7E-C023-433B-88EC-F15EA5D808C9}" type="presParOf" srcId="{730B8E4C-9CFB-46BA-8132-98A844640AD1}" destId="{8F2A36F6-D840-4AD4-A129-E38BBA707983}" srcOrd="0" destOrd="0" presId="urn:microsoft.com/office/officeart/2016/7/layout/BasicTimeline"/>
    <dgm:cxn modelId="{5A8193C4-BBB3-409F-82AB-C9A587C49A88}" type="presParOf" srcId="{730B8E4C-9CFB-46BA-8132-98A844640AD1}" destId="{803686D3-B1C2-4E4F-BE56-8CC5C56DF77D}" srcOrd="1" destOrd="0" presId="urn:microsoft.com/office/officeart/2016/7/layout/BasicTimeline"/>
    <dgm:cxn modelId="{721792A7-C448-4CFF-81DA-5F873C857A3C}" type="presParOf" srcId="{803686D3-B1C2-4E4F-BE56-8CC5C56DF77D}" destId="{5B651154-FACD-429A-A9B1-35C01EB1B92D}" srcOrd="0" destOrd="0" presId="urn:microsoft.com/office/officeart/2016/7/layout/BasicTimeline"/>
    <dgm:cxn modelId="{C3962BBA-A5C0-4CF0-84AF-B587E5B35DD9}" type="presParOf" srcId="{803686D3-B1C2-4E4F-BE56-8CC5C56DF77D}" destId="{70D1EF11-75C4-4A59-A747-3C53C044D1DD}" srcOrd="1" destOrd="0" presId="urn:microsoft.com/office/officeart/2016/7/layout/BasicTimeline"/>
    <dgm:cxn modelId="{7952F970-2695-43CD-A5C2-60BB4322336C}" type="presParOf" srcId="{730B8E4C-9CFB-46BA-8132-98A844640AD1}" destId="{98D6A952-DA38-48B2-8863-F213D84717CA}" srcOrd="2" destOrd="0" presId="urn:microsoft.com/office/officeart/2016/7/layout/BasicTimeline"/>
    <dgm:cxn modelId="{DB110D92-57D3-4609-9A92-30301E64421B}" type="presParOf" srcId="{730B8E4C-9CFB-46BA-8132-98A844640AD1}" destId="{6E9312E4-040A-4804-9366-8211697DA8B5}" srcOrd="3" destOrd="0" presId="urn:microsoft.com/office/officeart/2016/7/layout/BasicTimeline"/>
    <dgm:cxn modelId="{8DD567D1-0544-4232-8D7C-CE7E6F11D32F}" type="presParOf" srcId="{730B8E4C-9CFB-46BA-8132-98A844640AD1}" destId="{E151DCB1-7617-432E-8024-53696D7A060E}" srcOrd="4" destOrd="0" presId="urn:microsoft.com/office/officeart/2016/7/layout/Basic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6A752F-434D-44A3-AF50-CDE8B70731F0}" type="doc">
      <dgm:prSet loTypeId="urn:microsoft.com/office/officeart/2018/2/layout/IconLabelDescriptionList" loCatId="icon" qsTypeId="urn:microsoft.com/office/officeart/2005/8/quickstyle/simple1" qsCatId="simple" csTypeId="urn:microsoft.com/office/officeart/2018/5/colors/Iconchunking_neutralbg_accent2_2" csCatId="accent2" phldr="1"/>
      <dgm:spPr/>
      <dgm:t>
        <a:bodyPr/>
        <a:lstStyle/>
        <a:p>
          <a:endParaRPr lang="en-US"/>
        </a:p>
      </dgm:t>
    </dgm:pt>
    <dgm:pt modelId="{B3B543A6-E0A7-4F4A-90A8-E2E64C75F7DA}">
      <dgm:prSet/>
      <dgm:spPr/>
      <dgm:t>
        <a:bodyPr/>
        <a:lstStyle/>
        <a:p>
          <a:pPr>
            <a:lnSpc>
              <a:spcPct val="100000"/>
            </a:lnSpc>
            <a:defRPr b="1"/>
          </a:pPr>
          <a:r>
            <a:rPr lang="en-US"/>
            <a:t>9 Dec.</a:t>
          </a:r>
        </a:p>
      </dgm:t>
    </dgm:pt>
    <dgm:pt modelId="{4010E94E-4A00-416C-A28A-C3F13890F21E}" type="parTrans" cxnId="{EF1C01DC-73B2-4611-A629-93B1D478535E}">
      <dgm:prSet/>
      <dgm:spPr/>
      <dgm:t>
        <a:bodyPr/>
        <a:lstStyle/>
        <a:p>
          <a:endParaRPr lang="en-US"/>
        </a:p>
      </dgm:t>
    </dgm:pt>
    <dgm:pt modelId="{42854E61-FA4B-4F02-BEAD-6B6D37184DF8}" type="sibTrans" cxnId="{EF1C01DC-73B2-4611-A629-93B1D478535E}">
      <dgm:prSet/>
      <dgm:spPr/>
      <dgm:t>
        <a:bodyPr/>
        <a:lstStyle/>
        <a:p>
          <a:endParaRPr lang="en-US"/>
        </a:p>
      </dgm:t>
    </dgm:pt>
    <dgm:pt modelId="{C182B90D-A509-44FD-94E9-33951B3B71DC}">
      <dgm:prSet/>
      <dgm:spPr/>
      <dgm:t>
        <a:bodyPr/>
        <a:lstStyle/>
        <a:p>
          <a:pPr>
            <a:lnSpc>
              <a:spcPct val="100000"/>
            </a:lnSpc>
          </a:pPr>
          <a:r>
            <a:rPr lang="en-US" dirty="0"/>
            <a:t>I </a:t>
          </a:r>
          <a:r>
            <a:rPr lang="en-US" dirty="0" err="1"/>
            <a:t>bougth</a:t>
          </a:r>
          <a:r>
            <a:rPr lang="en-US" dirty="0"/>
            <a:t> a bottle made of metal</a:t>
          </a:r>
        </a:p>
      </dgm:t>
    </dgm:pt>
    <dgm:pt modelId="{A74B5EC6-7AA5-46D2-BE66-6075026FA62E}" type="parTrans" cxnId="{0EEE0FFD-1BB4-4C7F-95DE-034163BD720B}">
      <dgm:prSet/>
      <dgm:spPr/>
      <dgm:t>
        <a:bodyPr/>
        <a:lstStyle/>
        <a:p>
          <a:endParaRPr lang="en-US"/>
        </a:p>
      </dgm:t>
    </dgm:pt>
    <dgm:pt modelId="{F02967B6-7EED-4BF3-A56B-9649810D371E}" type="sibTrans" cxnId="{0EEE0FFD-1BB4-4C7F-95DE-034163BD720B}">
      <dgm:prSet/>
      <dgm:spPr/>
      <dgm:t>
        <a:bodyPr/>
        <a:lstStyle/>
        <a:p>
          <a:endParaRPr lang="en-US"/>
        </a:p>
      </dgm:t>
    </dgm:pt>
    <dgm:pt modelId="{30B3C9F6-6478-4872-8EFB-63988F41F420}">
      <dgm:prSet/>
      <dgm:spPr/>
      <dgm:t>
        <a:bodyPr/>
        <a:lstStyle/>
        <a:p>
          <a:pPr>
            <a:lnSpc>
              <a:spcPct val="100000"/>
            </a:lnSpc>
            <a:defRPr b="1"/>
          </a:pPr>
          <a:r>
            <a:rPr lang="en-US"/>
            <a:t>10 Dec.</a:t>
          </a:r>
        </a:p>
      </dgm:t>
    </dgm:pt>
    <dgm:pt modelId="{D3B6EAB7-93FD-4217-BB5A-AD915F98518A}" type="parTrans" cxnId="{5EFFF8DD-E52C-4816-A9E7-EBCDEDF578DD}">
      <dgm:prSet/>
      <dgm:spPr/>
      <dgm:t>
        <a:bodyPr/>
        <a:lstStyle/>
        <a:p>
          <a:endParaRPr lang="en-US"/>
        </a:p>
      </dgm:t>
    </dgm:pt>
    <dgm:pt modelId="{B0FCE1C1-1085-451A-B2C0-3C130D1CAB4A}" type="sibTrans" cxnId="{5EFFF8DD-E52C-4816-A9E7-EBCDEDF578DD}">
      <dgm:prSet/>
      <dgm:spPr/>
      <dgm:t>
        <a:bodyPr/>
        <a:lstStyle/>
        <a:p>
          <a:endParaRPr lang="en-US"/>
        </a:p>
      </dgm:t>
    </dgm:pt>
    <dgm:pt modelId="{567DCDEB-0DED-49BE-893B-B80A11FF6375}">
      <dgm:prSet/>
      <dgm:spPr/>
      <dgm:t>
        <a:bodyPr/>
        <a:lstStyle/>
        <a:p>
          <a:pPr>
            <a:lnSpc>
              <a:spcPct val="100000"/>
            </a:lnSpc>
          </a:pPr>
          <a:r>
            <a:rPr lang="en-US" dirty="0"/>
            <a:t>I recycled plastic</a:t>
          </a:r>
        </a:p>
      </dgm:t>
    </dgm:pt>
    <dgm:pt modelId="{6AD1BB57-7467-439C-B9CC-134E88342D7B}" type="parTrans" cxnId="{7CF0D534-3CC3-4A10-9126-AC3A6BD6F7CE}">
      <dgm:prSet/>
      <dgm:spPr/>
      <dgm:t>
        <a:bodyPr/>
        <a:lstStyle/>
        <a:p>
          <a:endParaRPr lang="en-US"/>
        </a:p>
      </dgm:t>
    </dgm:pt>
    <dgm:pt modelId="{9FE6414A-1869-4815-A903-F60EEB1F8624}" type="sibTrans" cxnId="{7CF0D534-3CC3-4A10-9126-AC3A6BD6F7CE}">
      <dgm:prSet/>
      <dgm:spPr/>
      <dgm:t>
        <a:bodyPr/>
        <a:lstStyle/>
        <a:p>
          <a:endParaRPr lang="en-US"/>
        </a:p>
      </dgm:t>
    </dgm:pt>
    <dgm:pt modelId="{AE430FE6-0A60-47C5-8E97-89E26DC9ABBC}">
      <dgm:prSet/>
      <dgm:spPr/>
      <dgm:t>
        <a:bodyPr/>
        <a:lstStyle/>
        <a:p>
          <a:pPr>
            <a:lnSpc>
              <a:spcPct val="100000"/>
            </a:lnSpc>
            <a:defRPr b="1"/>
          </a:pPr>
          <a:r>
            <a:rPr lang="en-US"/>
            <a:t>11 Dec.</a:t>
          </a:r>
        </a:p>
      </dgm:t>
    </dgm:pt>
    <dgm:pt modelId="{87771086-F4AD-4CF5-A8D4-A9793899FF8E}" type="parTrans" cxnId="{39B21477-4E45-4CE1-869F-8B79AD45F280}">
      <dgm:prSet/>
      <dgm:spPr/>
      <dgm:t>
        <a:bodyPr/>
        <a:lstStyle/>
        <a:p>
          <a:endParaRPr lang="en-US"/>
        </a:p>
      </dgm:t>
    </dgm:pt>
    <dgm:pt modelId="{B56EAA43-5122-47AB-9129-EFBD9AA3F378}" type="sibTrans" cxnId="{39B21477-4E45-4CE1-869F-8B79AD45F280}">
      <dgm:prSet/>
      <dgm:spPr/>
      <dgm:t>
        <a:bodyPr/>
        <a:lstStyle/>
        <a:p>
          <a:endParaRPr lang="en-US"/>
        </a:p>
      </dgm:t>
    </dgm:pt>
    <dgm:pt modelId="{8077B136-C6B2-4CAE-A7B2-F1C386178FFE}">
      <dgm:prSet/>
      <dgm:spPr/>
      <dgm:t>
        <a:bodyPr/>
        <a:lstStyle/>
        <a:p>
          <a:pPr>
            <a:lnSpc>
              <a:spcPct val="100000"/>
            </a:lnSpc>
          </a:pPr>
          <a:r>
            <a:rPr lang="en-US"/>
            <a:t>I fully filled up my washing machine</a:t>
          </a:r>
        </a:p>
      </dgm:t>
    </dgm:pt>
    <dgm:pt modelId="{84BF9280-5B1A-4F94-AD26-927D2175D07F}" type="parTrans" cxnId="{C50B0A04-413D-409A-9D19-8AA24D7601B7}">
      <dgm:prSet/>
      <dgm:spPr/>
      <dgm:t>
        <a:bodyPr/>
        <a:lstStyle/>
        <a:p>
          <a:endParaRPr lang="en-US"/>
        </a:p>
      </dgm:t>
    </dgm:pt>
    <dgm:pt modelId="{267FE27C-B64D-440C-BD12-F9C078B691D8}" type="sibTrans" cxnId="{C50B0A04-413D-409A-9D19-8AA24D7601B7}">
      <dgm:prSet/>
      <dgm:spPr/>
      <dgm:t>
        <a:bodyPr/>
        <a:lstStyle/>
        <a:p>
          <a:endParaRPr lang="en-US"/>
        </a:p>
      </dgm:t>
    </dgm:pt>
    <dgm:pt modelId="{FB24E29A-3241-43DB-BE72-63658E2F5B7B}">
      <dgm:prSet/>
      <dgm:spPr/>
      <dgm:t>
        <a:bodyPr/>
        <a:lstStyle/>
        <a:p>
          <a:pPr>
            <a:lnSpc>
              <a:spcPct val="100000"/>
            </a:lnSpc>
            <a:defRPr b="1"/>
          </a:pPr>
          <a:r>
            <a:rPr lang="en-US"/>
            <a:t>12 Dec.</a:t>
          </a:r>
        </a:p>
      </dgm:t>
    </dgm:pt>
    <dgm:pt modelId="{DCF75FBD-217D-4FC6-98D0-8DC4E3E86404}" type="parTrans" cxnId="{2B9C73AB-C37C-4D38-91E8-AA482099B506}">
      <dgm:prSet/>
      <dgm:spPr/>
      <dgm:t>
        <a:bodyPr/>
        <a:lstStyle/>
        <a:p>
          <a:endParaRPr lang="en-US"/>
        </a:p>
      </dgm:t>
    </dgm:pt>
    <dgm:pt modelId="{9C5757D8-545C-40DC-8A27-C8A0D8CC322C}" type="sibTrans" cxnId="{2B9C73AB-C37C-4D38-91E8-AA482099B506}">
      <dgm:prSet/>
      <dgm:spPr/>
      <dgm:t>
        <a:bodyPr/>
        <a:lstStyle/>
        <a:p>
          <a:endParaRPr lang="en-US"/>
        </a:p>
      </dgm:t>
    </dgm:pt>
    <dgm:pt modelId="{1B671DF9-2635-40A6-94BA-D932E2427E9A}">
      <dgm:prSet/>
      <dgm:spPr/>
      <dgm:t>
        <a:bodyPr/>
        <a:lstStyle/>
        <a:p>
          <a:pPr>
            <a:lnSpc>
              <a:spcPct val="100000"/>
            </a:lnSpc>
          </a:pPr>
          <a:r>
            <a:rPr lang="en-US" dirty="0"/>
            <a:t>I replaced my remote's control batteries with rechargeable batteries</a:t>
          </a:r>
        </a:p>
      </dgm:t>
    </dgm:pt>
    <dgm:pt modelId="{57935325-F1C8-43C4-983C-EEC24A76844C}" type="parTrans" cxnId="{C741E4F6-E703-4154-B016-451493BF288E}">
      <dgm:prSet/>
      <dgm:spPr/>
      <dgm:t>
        <a:bodyPr/>
        <a:lstStyle/>
        <a:p>
          <a:endParaRPr lang="en-US"/>
        </a:p>
      </dgm:t>
    </dgm:pt>
    <dgm:pt modelId="{CAE4EC06-A592-4DD9-A9BF-C9177768157E}" type="sibTrans" cxnId="{C741E4F6-E703-4154-B016-451493BF288E}">
      <dgm:prSet/>
      <dgm:spPr/>
      <dgm:t>
        <a:bodyPr/>
        <a:lstStyle/>
        <a:p>
          <a:endParaRPr lang="en-US"/>
        </a:p>
      </dgm:t>
    </dgm:pt>
    <dgm:pt modelId="{31ADD7DE-C2EC-4C06-96C4-A329C4C3B95C}" type="pres">
      <dgm:prSet presAssocID="{096A752F-434D-44A3-AF50-CDE8B70731F0}" presName="root" presStyleCnt="0">
        <dgm:presLayoutVars>
          <dgm:dir/>
          <dgm:resizeHandles val="exact"/>
        </dgm:presLayoutVars>
      </dgm:prSet>
      <dgm:spPr/>
    </dgm:pt>
    <dgm:pt modelId="{48134585-262A-4F5F-9A16-C3C496E731E7}" type="pres">
      <dgm:prSet presAssocID="{B3B543A6-E0A7-4F4A-90A8-E2E64C75F7DA}" presName="compNode" presStyleCnt="0"/>
      <dgm:spPr/>
    </dgm:pt>
    <dgm:pt modelId="{D26F4692-A943-4919-A428-C3E00BDEDFE4}" type="pres">
      <dgm:prSet presAssocID="{B3B543A6-E0A7-4F4A-90A8-E2E64C75F7D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tella"/>
        </a:ext>
      </dgm:extLst>
    </dgm:pt>
    <dgm:pt modelId="{015102B8-84AB-4EBB-9345-A80C06DE8F8E}" type="pres">
      <dgm:prSet presAssocID="{B3B543A6-E0A7-4F4A-90A8-E2E64C75F7DA}" presName="iconSpace" presStyleCnt="0"/>
      <dgm:spPr/>
    </dgm:pt>
    <dgm:pt modelId="{B86CF4E2-C2A2-410B-9810-DF8A99743385}" type="pres">
      <dgm:prSet presAssocID="{B3B543A6-E0A7-4F4A-90A8-E2E64C75F7DA}" presName="parTx" presStyleLbl="revTx" presStyleIdx="0" presStyleCnt="8">
        <dgm:presLayoutVars>
          <dgm:chMax val="0"/>
          <dgm:chPref val="0"/>
        </dgm:presLayoutVars>
      </dgm:prSet>
      <dgm:spPr/>
    </dgm:pt>
    <dgm:pt modelId="{87DC1769-3C60-4796-B63F-7F76B1592F16}" type="pres">
      <dgm:prSet presAssocID="{B3B543A6-E0A7-4F4A-90A8-E2E64C75F7DA}" presName="txSpace" presStyleCnt="0"/>
      <dgm:spPr/>
    </dgm:pt>
    <dgm:pt modelId="{65D4F3A2-52D8-45CB-83D5-FE9A48FB0A44}" type="pres">
      <dgm:prSet presAssocID="{B3B543A6-E0A7-4F4A-90A8-E2E64C75F7DA}" presName="desTx" presStyleLbl="revTx" presStyleIdx="1" presStyleCnt="8">
        <dgm:presLayoutVars/>
      </dgm:prSet>
      <dgm:spPr/>
    </dgm:pt>
    <dgm:pt modelId="{748CDF22-0E34-474A-9A59-A304D98EC59A}" type="pres">
      <dgm:prSet presAssocID="{42854E61-FA4B-4F02-BEAD-6B6D37184DF8}" presName="sibTrans" presStyleCnt="0"/>
      <dgm:spPr/>
    </dgm:pt>
    <dgm:pt modelId="{93DFBF8F-C112-4B28-9D18-AB3712E36AB5}" type="pres">
      <dgm:prSet presAssocID="{30B3C9F6-6478-4872-8EFB-63988F41F420}" presName="compNode" presStyleCnt="0"/>
      <dgm:spPr/>
    </dgm:pt>
    <dgm:pt modelId="{16C19BB9-6349-485B-997E-D7EA012ECA46}" type="pres">
      <dgm:prSet presAssocID="{30B3C9F6-6478-4872-8EFB-63988F41F42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eciclaje"/>
        </a:ext>
      </dgm:extLst>
    </dgm:pt>
    <dgm:pt modelId="{1663BF6E-79D2-41F6-ACB9-B84DFD756E4A}" type="pres">
      <dgm:prSet presAssocID="{30B3C9F6-6478-4872-8EFB-63988F41F420}" presName="iconSpace" presStyleCnt="0"/>
      <dgm:spPr/>
    </dgm:pt>
    <dgm:pt modelId="{1210AF74-9BD9-401E-A461-33C511E4B57A}" type="pres">
      <dgm:prSet presAssocID="{30B3C9F6-6478-4872-8EFB-63988F41F420}" presName="parTx" presStyleLbl="revTx" presStyleIdx="2" presStyleCnt="8">
        <dgm:presLayoutVars>
          <dgm:chMax val="0"/>
          <dgm:chPref val="0"/>
        </dgm:presLayoutVars>
      </dgm:prSet>
      <dgm:spPr/>
    </dgm:pt>
    <dgm:pt modelId="{554FF1F7-FFDB-4BD2-B826-0056786F52E0}" type="pres">
      <dgm:prSet presAssocID="{30B3C9F6-6478-4872-8EFB-63988F41F420}" presName="txSpace" presStyleCnt="0"/>
      <dgm:spPr/>
    </dgm:pt>
    <dgm:pt modelId="{530D77B6-2CDA-4DEF-A730-0E0C067A5085}" type="pres">
      <dgm:prSet presAssocID="{30B3C9F6-6478-4872-8EFB-63988F41F420}" presName="desTx" presStyleLbl="revTx" presStyleIdx="3" presStyleCnt="8">
        <dgm:presLayoutVars/>
      </dgm:prSet>
      <dgm:spPr/>
    </dgm:pt>
    <dgm:pt modelId="{9E17268C-B1D9-4D5A-8590-D32B9F02790F}" type="pres">
      <dgm:prSet presAssocID="{B0FCE1C1-1085-451A-B2C0-3C130D1CAB4A}" presName="sibTrans" presStyleCnt="0"/>
      <dgm:spPr/>
    </dgm:pt>
    <dgm:pt modelId="{36C23B38-D980-485F-9682-B21E112A35A9}" type="pres">
      <dgm:prSet presAssocID="{AE430FE6-0A60-47C5-8E97-89E26DC9ABBC}" presName="compNode" presStyleCnt="0"/>
      <dgm:spPr/>
    </dgm:pt>
    <dgm:pt modelId="{048C85A5-ACBF-423E-9B7C-667E0CB7B117}" type="pres">
      <dgm:prSet presAssocID="{AE430FE6-0A60-47C5-8E97-89E26DC9ABB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ñera"/>
        </a:ext>
      </dgm:extLst>
    </dgm:pt>
    <dgm:pt modelId="{C116F3EF-ED23-4F44-BAB0-02AEF525E2A8}" type="pres">
      <dgm:prSet presAssocID="{AE430FE6-0A60-47C5-8E97-89E26DC9ABBC}" presName="iconSpace" presStyleCnt="0"/>
      <dgm:spPr/>
    </dgm:pt>
    <dgm:pt modelId="{3D29CBC4-89D2-4B8F-96F4-CC7CB0E996B3}" type="pres">
      <dgm:prSet presAssocID="{AE430FE6-0A60-47C5-8E97-89E26DC9ABBC}" presName="parTx" presStyleLbl="revTx" presStyleIdx="4" presStyleCnt="8">
        <dgm:presLayoutVars>
          <dgm:chMax val="0"/>
          <dgm:chPref val="0"/>
        </dgm:presLayoutVars>
      </dgm:prSet>
      <dgm:spPr/>
    </dgm:pt>
    <dgm:pt modelId="{7F38E0CB-64F3-41E0-898B-4BD3723C1D6F}" type="pres">
      <dgm:prSet presAssocID="{AE430FE6-0A60-47C5-8E97-89E26DC9ABBC}" presName="txSpace" presStyleCnt="0"/>
      <dgm:spPr/>
    </dgm:pt>
    <dgm:pt modelId="{27E6BAF6-6F31-424C-88A7-F7C5CC35822E}" type="pres">
      <dgm:prSet presAssocID="{AE430FE6-0A60-47C5-8E97-89E26DC9ABBC}" presName="desTx" presStyleLbl="revTx" presStyleIdx="5" presStyleCnt="8">
        <dgm:presLayoutVars/>
      </dgm:prSet>
      <dgm:spPr/>
    </dgm:pt>
    <dgm:pt modelId="{108FE2CF-E4BD-44F7-B2B9-F8EE3FD0E7CE}" type="pres">
      <dgm:prSet presAssocID="{B56EAA43-5122-47AB-9129-EFBD9AA3F378}" presName="sibTrans" presStyleCnt="0"/>
      <dgm:spPr/>
    </dgm:pt>
    <dgm:pt modelId="{DF800698-AB22-44CE-BE1B-3EAE62ACC5A0}" type="pres">
      <dgm:prSet presAssocID="{FB24E29A-3241-43DB-BE72-63658E2F5B7B}" presName="compNode" presStyleCnt="0"/>
      <dgm:spPr/>
    </dgm:pt>
    <dgm:pt modelId="{6EED3689-B7A2-4A20-8CF1-3090FC4F722C}" type="pres">
      <dgm:prSet presAssocID="{FB24E29A-3241-43DB-BE72-63658E2F5B7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ull Battery"/>
        </a:ext>
      </dgm:extLst>
    </dgm:pt>
    <dgm:pt modelId="{BEF9AE6F-EAD9-44D5-9D0C-D5ADB616CEEB}" type="pres">
      <dgm:prSet presAssocID="{FB24E29A-3241-43DB-BE72-63658E2F5B7B}" presName="iconSpace" presStyleCnt="0"/>
      <dgm:spPr/>
    </dgm:pt>
    <dgm:pt modelId="{226AD193-B6C0-4CFE-8A5F-FC9CFCC1BA83}" type="pres">
      <dgm:prSet presAssocID="{FB24E29A-3241-43DB-BE72-63658E2F5B7B}" presName="parTx" presStyleLbl="revTx" presStyleIdx="6" presStyleCnt="8">
        <dgm:presLayoutVars>
          <dgm:chMax val="0"/>
          <dgm:chPref val="0"/>
        </dgm:presLayoutVars>
      </dgm:prSet>
      <dgm:spPr/>
    </dgm:pt>
    <dgm:pt modelId="{6EBC8F35-2D5F-4DDB-915C-6C271D46B779}" type="pres">
      <dgm:prSet presAssocID="{FB24E29A-3241-43DB-BE72-63658E2F5B7B}" presName="txSpace" presStyleCnt="0"/>
      <dgm:spPr/>
    </dgm:pt>
    <dgm:pt modelId="{DE9BD1FB-9424-40F7-B1FC-052DE298CBA7}" type="pres">
      <dgm:prSet presAssocID="{FB24E29A-3241-43DB-BE72-63658E2F5B7B}" presName="desTx" presStyleLbl="revTx" presStyleIdx="7" presStyleCnt="8">
        <dgm:presLayoutVars/>
      </dgm:prSet>
      <dgm:spPr/>
    </dgm:pt>
  </dgm:ptLst>
  <dgm:cxnLst>
    <dgm:cxn modelId="{C50B0A04-413D-409A-9D19-8AA24D7601B7}" srcId="{AE430FE6-0A60-47C5-8E97-89E26DC9ABBC}" destId="{8077B136-C6B2-4CAE-A7B2-F1C386178FFE}" srcOrd="0" destOrd="0" parTransId="{84BF9280-5B1A-4F94-AD26-927D2175D07F}" sibTransId="{267FE27C-B64D-440C-BD12-F9C078B691D8}"/>
    <dgm:cxn modelId="{75D54C30-A083-4C3C-B4CC-090149B8108E}" type="presOf" srcId="{C182B90D-A509-44FD-94E9-33951B3B71DC}" destId="{65D4F3A2-52D8-45CB-83D5-FE9A48FB0A44}" srcOrd="0" destOrd="0" presId="urn:microsoft.com/office/officeart/2018/2/layout/IconLabelDescriptionList"/>
    <dgm:cxn modelId="{7CF0D534-3CC3-4A10-9126-AC3A6BD6F7CE}" srcId="{30B3C9F6-6478-4872-8EFB-63988F41F420}" destId="{567DCDEB-0DED-49BE-893B-B80A11FF6375}" srcOrd="0" destOrd="0" parTransId="{6AD1BB57-7467-439C-B9CC-134E88342D7B}" sibTransId="{9FE6414A-1869-4815-A903-F60EEB1F8624}"/>
    <dgm:cxn modelId="{78D8A855-F60A-4143-8AA0-DD7D90A000AD}" type="presOf" srcId="{8077B136-C6B2-4CAE-A7B2-F1C386178FFE}" destId="{27E6BAF6-6F31-424C-88A7-F7C5CC35822E}" srcOrd="0" destOrd="0" presId="urn:microsoft.com/office/officeart/2018/2/layout/IconLabelDescriptionList"/>
    <dgm:cxn modelId="{39B21477-4E45-4CE1-869F-8B79AD45F280}" srcId="{096A752F-434D-44A3-AF50-CDE8B70731F0}" destId="{AE430FE6-0A60-47C5-8E97-89E26DC9ABBC}" srcOrd="2" destOrd="0" parTransId="{87771086-F4AD-4CF5-A8D4-A9793899FF8E}" sibTransId="{B56EAA43-5122-47AB-9129-EFBD9AA3F378}"/>
    <dgm:cxn modelId="{A4246D7A-B53C-4657-831F-701121C65E4D}" type="presOf" srcId="{B3B543A6-E0A7-4F4A-90A8-E2E64C75F7DA}" destId="{B86CF4E2-C2A2-410B-9810-DF8A99743385}" srcOrd="0" destOrd="0" presId="urn:microsoft.com/office/officeart/2018/2/layout/IconLabelDescriptionList"/>
    <dgm:cxn modelId="{415D6997-EDB2-4554-9CC8-A598923DC183}" type="presOf" srcId="{1B671DF9-2635-40A6-94BA-D932E2427E9A}" destId="{DE9BD1FB-9424-40F7-B1FC-052DE298CBA7}" srcOrd="0" destOrd="0" presId="urn:microsoft.com/office/officeart/2018/2/layout/IconLabelDescriptionList"/>
    <dgm:cxn modelId="{00D45C9D-D254-4593-A457-7C3AAECD92D2}" type="presOf" srcId="{30B3C9F6-6478-4872-8EFB-63988F41F420}" destId="{1210AF74-9BD9-401E-A461-33C511E4B57A}" srcOrd="0" destOrd="0" presId="urn:microsoft.com/office/officeart/2018/2/layout/IconLabelDescriptionList"/>
    <dgm:cxn modelId="{CB6528A5-CF61-42D6-B4E7-335FF53089E8}" type="presOf" srcId="{AE430FE6-0A60-47C5-8E97-89E26DC9ABBC}" destId="{3D29CBC4-89D2-4B8F-96F4-CC7CB0E996B3}" srcOrd="0" destOrd="0" presId="urn:microsoft.com/office/officeart/2018/2/layout/IconLabelDescriptionList"/>
    <dgm:cxn modelId="{2B9C73AB-C37C-4D38-91E8-AA482099B506}" srcId="{096A752F-434D-44A3-AF50-CDE8B70731F0}" destId="{FB24E29A-3241-43DB-BE72-63658E2F5B7B}" srcOrd="3" destOrd="0" parTransId="{DCF75FBD-217D-4FC6-98D0-8DC4E3E86404}" sibTransId="{9C5757D8-545C-40DC-8A27-C8A0D8CC322C}"/>
    <dgm:cxn modelId="{AB67D6BE-2985-48D0-91F2-C1F9F5F40EA7}" type="presOf" srcId="{FB24E29A-3241-43DB-BE72-63658E2F5B7B}" destId="{226AD193-B6C0-4CFE-8A5F-FC9CFCC1BA83}" srcOrd="0" destOrd="0" presId="urn:microsoft.com/office/officeart/2018/2/layout/IconLabelDescriptionList"/>
    <dgm:cxn modelId="{EF1C01DC-73B2-4611-A629-93B1D478535E}" srcId="{096A752F-434D-44A3-AF50-CDE8B70731F0}" destId="{B3B543A6-E0A7-4F4A-90A8-E2E64C75F7DA}" srcOrd="0" destOrd="0" parTransId="{4010E94E-4A00-416C-A28A-C3F13890F21E}" sibTransId="{42854E61-FA4B-4F02-BEAD-6B6D37184DF8}"/>
    <dgm:cxn modelId="{5EFFF8DD-E52C-4816-A9E7-EBCDEDF578DD}" srcId="{096A752F-434D-44A3-AF50-CDE8B70731F0}" destId="{30B3C9F6-6478-4872-8EFB-63988F41F420}" srcOrd="1" destOrd="0" parTransId="{D3B6EAB7-93FD-4217-BB5A-AD915F98518A}" sibTransId="{B0FCE1C1-1085-451A-B2C0-3C130D1CAB4A}"/>
    <dgm:cxn modelId="{C741E4F6-E703-4154-B016-451493BF288E}" srcId="{FB24E29A-3241-43DB-BE72-63658E2F5B7B}" destId="{1B671DF9-2635-40A6-94BA-D932E2427E9A}" srcOrd="0" destOrd="0" parTransId="{57935325-F1C8-43C4-983C-EEC24A76844C}" sibTransId="{CAE4EC06-A592-4DD9-A9BF-C9177768157E}"/>
    <dgm:cxn modelId="{10D53EF8-88E8-4442-AB06-69FE300EEBC3}" type="presOf" srcId="{096A752F-434D-44A3-AF50-CDE8B70731F0}" destId="{31ADD7DE-C2EC-4C06-96C4-A329C4C3B95C}" srcOrd="0" destOrd="0" presId="urn:microsoft.com/office/officeart/2018/2/layout/IconLabelDescriptionList"/>
    <dgm:cxn modelId="{64B568FB-7AB7-4004-84F3-80EDDD3B6BC7}" type="presOf" srcId="{567DCDEB-0DED-49BE-893B-B80A11FF6375}" destId="{530D77B6-2CDA-4DEF-A730-0E0C067A5085}" srcOrd="0" destOrd="0" presId="urn:microsoft.com/office/officeart/2018/2/layout/IconLabelDescriptionList"/>
    <dgm:cxn modelId="{0EEE0FFD-1BB4-4C7F-95DE-034163BD720B}" srcId="{B3B543A6-E0A7-4F4A-90A8-E2E64C75F7DA}" destId="{C182B90D-A509-44FD-94E9-33951B3B71DC}" srcOrd="0" destOrd="0" parTransId="{A74B5EC6-7AA5-46D2-BE66-6075026FA62E}" sibTransId="{F02967B6-7EED-4BF3-A56B-9649810D371E}"/>
    <dgm:cxn modelId="{747695AF-31DC-4F32-82A1-765D0B94FB26}" type="presParOf" srcId="{31ADD7DE-C2EC-4C06-96C4-A329C4C3B95C}" destId="{48134585-262A-4F5F-9A16-C3C496E731E7}" srcOrd="0" destOrd="0" presId="urn:microsoft.com/office/officeart/2018/2/layout/IconLabelDescriptionList"/>
    <dgm:cxn modelId="{5F9A4E94-EBB4-46BF-A994-4D605CE07C4D}" type="presParOf" srcId="{48134585-262A-4F5F-9A16-C3C496E731E7}" destId="{D26F4692-A943-4919-A428-C3E00BDEDFE4}" srcOrd="0" destOrd="0" presId="urn:microsoft.com/office/officeart/2018/2/layout/IconLabelDescriptionList"/>
    <dgm:cxn modelId="{90E43242-BE63-4C72-A8A4-B9B4318C96BA}" type="presParOf" srcId="{48134585-262A-4F5F-9A16-C3C496E731E7}" destId="{015102B8-84AB-4EBB-9345-A80C06DE8F8E}" srcOrd="1" destOrd="0" presId="urn:microsoft.com/office/officeart/2018/2/layout/IconLabelDescriptionList"/>
    <dgm:cxn modelId="{ACD0F64D-5A08-4F60-A7B7-08C21F52343B}" type="presParOf" srcId="{48134585-262A-4F5F-9A16-C3C496E731E7}" destId="{B86CF4E2-C2A2-410B-9810-DF8A99743385}" srcOrd="2" destOrd="0" presId="urn:microsoft.com/office/officeart/2018/2/layout/IconLabelDescriptionList"/>
    <dgm:cxn modelId="{E4A171F0-D92E-42D0-A149-4A65DD166386}" type="presParOf" srcId="{48134585-262A-4F5F-9A16-C3C496E731E7}" destId="{87DC1769-3C60-4796-B63F-7F76B1592F16}" srcOrd="3" destOrd="0" presId="urn:microsoft.com/office/officeart/2018/2/layout/IconLabelDescriptionList"/>
    <dgm:cxn modelId="{2CBD9AB2-E5DB-4909-B39D-CB6C2640F5DD}" type="presParOf" srcId="{48134585-262A-4F5F-9A16-C3C496E731E7}" destId="{65D4F3A2-52D8-45CB-83D5-FE9A48FB0A44}" srcOrd="4" destOrd="0" presId="urn:microsoft.com/office/officeart/2018/2/layout/IconLabelDescriptionList"/>
    <dgm:cxn modelId="{4D784789-2711-4102-B53D-1161BDC6A74D}" type="presParOf" srcId="{31ADD7DE-C2EC-4C06-96C4-A329C4C3B95C}" destId="{748CDF22-0E34-474A-9A59-A304D98EC59A}" srcOrd="1" destOrd="0" presId="urn:microsoft.com/office/officeart/2018/2/layout/IconLabelDescriptionList"/>
    <dgm:cxn modelId="{97998904-E679-4415-9A1A-8A70D5A06163}" type="presParOf" srcId="{31ADD7DE-C2EC-4C06-96C4-A329C4C3B95C}" destId="{93DFBF8F-C112-4B28-9D18-AB3712E36AB5}" srcOrd="2" destOrd="0" presId="urn:microsoft.com/office/officeart/2018/2/layout/IconLabelDescriptionList"/>
    <dgm:cxn modelId="{F1DB01C8-9AE4-4371-A806-6E1EEAE73381}" type="presParOf" srcId="{93DFBF8F-C112-4B28-9D18-AB3712E36AB5}" destId="{16C19BB9-6349-485B-997E-D7EA012ECA46}" srcOrd="0" destOrd="0" presId="urn:microsoft.com/office/officeart/2018/2/layout/IconLabelDescriptionList"/>
    <dgm:cxn modelId="{D922947E-1C21-4795-A614-3BFB4EF66871}" type="presParOf" srcId="{93DFBF8F-C112-4B28-9D18-AB3712E36AB5}" destId="{1663BF6E-79D2-41F6-ACB9-B84DFD756E4A}" srcOrd="1" destOrd="0" presId="urn:microsoft.com/office/officeart/2018/2/layout/IconLabelDescriptionList"/>
    <dgm:cxn modelId="{217862E5-3659-47A8-9891-F58083C547EC}" type="presParOf" srcId="{93DFBF8F-C112-4B28-9D18-AB3712E36AB5}" destId="{1210AF74-9BD9-401E-A461-33C511E4B57A}" srcOrd="2" destOrd="0" presId="urn:microsoft.com/office/officeart/2018/2/layout/IconLabelDescriptionList"/>
    <dgm:cxn modelId="{3CB5A745-2EEC-4B52-BA05-F4BB2A46622F}" type="presParOf" srcId="{93DFBF8F-C112-4B28-9D18-AB3712E36AB5}" destId="{554FF1F7-FFDB-4BD2-B826-0056786F52E0}" srcOrd="3" destOrd="0" presId="urn:microsoft.com/office/officeart/2018/2/layout/IconLabelDescriptionList"/>
    <dgm:cxn modelId="{47CF8BD6-93AE-47A3-AB70-D8A0D7A32628}" type="presParOf" srcId="{93DFBF8F-C112-4B28-9D18-AB3712E36AB5}" destId="{530D77B6-2CDA-4DEF-A730-0E0C067A5085}" srcOrd="4" destOrd="0" presId="urn:microsoft.com/office/officeart/2018/2/layout/IconLabelDescriptionList"/>
    <dgm:cxn modelId="{F3935E7E-E775-45F5-A03A-4F45DC102162}" type="presParOf" srcId="{31ADD7DE-C2EC-4C06-96C4-A329C4C3B95C}" destId="{9E17268C-B1D9-4D5A-8590-D32B9F02790F}" srcOrd="3" destOrd="0" presId="urn:microsoft.com/office/officeart/2018/2/layout/IconLabelDescriptionList"/>
    <dgm:cxn modelId="{9282211C-DC04-4BD2-9DBC-7FBBA2329800}" type="presParOf" srcId="{31ADD7DE-C2EC-4C06-96C4-A329C4C3B95C}" destId="{36C23B38-D980-485F-9682-B21E112A35A9}" srcOrd="4" destOrd="0" presId="urn:microsoft.com/office/officeart/2018/2/layout/IconLabelDescriptionList"/>
    <dgm:cxn modelId="{5B2F9C53-212B-44ED-85B4-30C4259102BA}" type="presParOf" srcId="{36C23B38-D980-485F-9682-B21E112A35A9}" destId="{048C85A5-ACBF-423E-9B7C-667E0CB7B117}" srcOrd="0" destOrd="0" presId="urn:microsoft.com/office/officeart/2018/2/layout/IconLabelDescriptionList"/>
    <dgm:cxn modelId="{0A7470D2-5DF0-418B-9928-A56DF2F545AE}" type="presParOf" srcId="{36C23B38-D980-485F-9682-B21E112A35A9}" destId="{C116F3EF-ED23-4F44-BAB0-02AEF525E2A8}" srcOrd="1" destOrd="0" presId="urn:microsoft.com/office/officeart/2018/2/layout/IconLabelDescriptionList"/>
    <dgm:cxn modelId="{25471192-4C8B-4BD8-9417-24927FB07092}" type="presParOf" srcId="{36C23B38-D980-485F-9682-B21E112A35A9}" destId="{3D29CBC4-89D2-4B8F-96F4-CC7CB0E996B3}" srcOrd="2" destOrd="0" presId="urn:microsoft.com/office/officeart/2018/2/layout/IconLabelDescriptionList"/>
    <dgm:cxn modelId="{0CFB5342-9F2C-4CDD-8484-FA25ECC3ACBD}" type="presParOf" srcId="{36C23B38-D980-485F-9682-B21E112A35A9}" destId="{7F38E0CB-64F3-41E0-898B-4BD3723C1D6F}" srcOrd="3" destOrd="0" presId="urn:microsoft.com/office/officeart/2018/2/layout/IconLabelDescriptionList"/>
    <dgm:cxn modelId="{50CE75D9-2E97-4582-A7EA-23111946B9B5}" type="presParOf" srcId="{36C23B38-D980-485F-9682-B21E112A35A9}" destId="{27E6BAF6-6F31-424C-88A7-F7C5CC35822E}" srcOrd="4" destOrd="0" presId="urn:microsoft.com/office/officeart/2018/2/layout/IconLabelDescriptionList"/>
    <dgm:cxn modelId="{76888625-47AA-4563-BFBD-BA0FBABBD9CB}" type="presParOf" srcId="{31ADD7DE-C2EC-4C06-96C4-A329C4C3B95C}" destId="{108FE2CF-E4BD-44F7-B2B9-F8EE3FD0E7CE}" srcOrd="5" destOrd="0" presId="urn:microsoft.com/office/officeart/2018/2/layout/IconLabelDescriptionList"/>
    <dgm:cxn modelId="{FE67B85F-CC58-4901-BFF2-890EF43D3CBA}" type="presParOf" srcId="{31ADD7DE-C2EC-4C06-96C4-A329C4C3B95C}" destId="{DF800698-AB22-44CE-BE1B-3EAE62ACC5A0}" srcOrd="6" destOrd="0" presId="urn:microsoft.com/office/officeart/2018/2/layout/IconLabelDescriptionList"/>
    <dgm:cxn modelId="{79D9ADB7-A86A-4625-9FD0-01B60DB88FB7}" type="presParOf" srcId="{DF800698-AB22-44CE-BE1B-3EAE62ACC5A0}" destId="{6EED3689-B7A2-4A20-8CF1-3090FC4F722C}" srcOrd="0" destOrd="0" presId="urn:microsoft.com/office/officeart/2018/2/layout/IconLabelDescriptionList"/>
    <dgm:cxn modelId="{11E74EAC-C557-4CCA-904D-D7A1D49ED3AF}" type="presParOf" srcId="{DF800698-AB22-44CE-BE1B-3EAE62ACC5A0}" destId="{BEF9AE6F-EAD9-44D5-9D0C-D5ADB616CEEB}" srcOrd="1" destOrd="0" presId="urn:microsoft.com/office/officeart/2018/2/layout/IconLabelDescriptionList"/>
    <dgm:cxn modelId="{F19A1964-D6EE-440E-ACE7-369EF46BFFCE}" type="presParOf" srcId="{DF800698-AB22-44CE-BE1B-3EAE62ACC5A0}" destId="{226AD193-B6C0-4CFE-8A5F-FC9CFCC1BA83}" srcOrd="2" destOrd="0" presId="urn:microsoft.com/office/officeart/2018/2/layout/IconLabelDescriptionList"/>
    <dgm:cxn modelId="{1D16955A-1C9A-4F4B-9DBC-3B9E3B39022F}" type="presParOf" srcId="{DF800698-AB22-44CE-BE1B-3EAE62ACC5A0}" destId="{6EBC8F35-2D5F-4DDB-915C-6C271D46B779}" srcOrd="3" destOrd="0" presId="urn:microsoft.com/office/officeart/2018/2/layout/IconLabelDescriptionList"/>
    <dgm:cxn modelId="{1A5BF897-860A-4333-8FFC-50496D9F1A2A}" type="presParOf" srcId="{DF800698-AB22-44CE-BE1B-3EAE62ACC5A0}" destId="{DE9BD1FB-9424-40F7-B1FC-052DE298CBA7}"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F346680-A170-4CCC-8ADB-CCD671B435B4}" type="doc">
      <dgm:prSet loTypeId="urn:microsoft.com/office/officeart/2016/7/layout/RoundedRectangleTimeline" loCatId="process" qsTypeId="urn:microsoft.com/office/officeart/2005/8/quickstyle/simple1" qsCatId="simple" csTypeId="urn:microsoft.com/office/officeart/2005/8/colors/colorful1" csCatId="colorful" phldr="1"/>
      <dgm:spPr/>
      <dgm:t>
        <a:bodyPr/>
        <a:lstStyle/>
        <a:p>
          <a:endParaRPr lang="en-US"/>
        </a:p>
      </dgm:t>
    </dgm:pt>
    <dgm:pt modelId="{A3DF9D5D-7CA6-49FA-8EBC-27FF0039B4CF}">
      <dgm:prSet/>
      <dgm:spPr/>
      <dgm:t>
        <a:bodyPr/>
        <a:lstStyle/>
        <a:p>
          <a:r>
            <a:rPr lang="en-US"/>
            <a:t>13 Dec.</a:t>
          </a:r>
        </a:p>
      </dgm:t>
    </dgm:pt>
    <dgm:pt modelId="{057B39B0-7347-422E-816E-182ADF2630E1}" type="parTrans" cxnId="{2A8F01F7-EE44-4243-9AA4-F1DC06E77BD7}">
      <dgm:prSet/>
      <dgm:spPr/>
      <dgm:t>
        <a:bodyPr/>
        <a:lstStyle/>
        <a:p>
          <a:endParaRPr lang="en-US"/>
        </a:p>
      </dgm:t>
    </dgm:pt>
    <dgm:pt modelId="{BDE8D145-1093-4631-891E-93DC2874A3F4}" type="sibTrans" cxnId="{2A8F01F7-EE44-4243-9AA4-F1DC06E77BD7}">
      <dgm:prSet/>
      <dgm:spPr/>
      <dgm:t>
        <a:bodyPr/>
        <a:lstStyle/>
        <a:p>
          <a:endParaRPr lang="en-US"/>
        </a:p>
      </dgm:t>
    </dgm:pt>
    <dgm:pt modelId="{FE649890-30DB-4BDC-B659-843A33D66B71}">
      <dgm:prSet/>
      <dgm:spPr/>
      <dgm:t>
        <a:bodyPr/>
        <a:lstStyle/>
        <a:p>
          <a:r>
            <a:rPr lang="en-US"/>
            <a:t>I used some chicken bones to make a broth</a:t>
          </a:r>
        </a:p>
      </dgm:t>
    </dgm:pt>
    <dgm:pt modelId="{ED6979D6-7E0C-4364-A9BD-7AD2304B150E}" type="parTrans" cxnId="{8F8B440C-7E44-4DBA-AF73-A716E846B6A2}">
      <dgm:prSet/>
      <dgm:spPr/>
      <dgm:t>
        <a:bodyPr/>
        <a:lstStyle/>
        <a:p>
          <a:endParaRPr lang="en-US"/>
        </a:p>
      </dgm:t>
    </dgm:pt>
    <dgm:pt modelId="{2E34F0FF-844D-4696-BEC6-104F82C7676D}" type="sibTrans" cxnId="{8F8B440C-7E44-4DBA-AF73-A716E846B6A2}">
      <dgm:prSet/>
      <dgm:spPr/>
      <dgm:t>
        <a:bodyPr/>
        <a:lstStyle/>
        <a:p>
          <a:endParaRPr lang="en-US"/>
        </a:p>
      </dgm:t>
    </dgm:pt>
    <dgm:pt modelId="{63255D9F-D12A-42D7-BAD5-9F0E94A23F26}">
      <dgm:prSet/>
      <dgm:spPr/>
      <dgm:t>
        <a:bodyPr/>
        <a:lstStyle/>
        <a:p>
          <a:r>
            <a:rPr lang="en-US"/>
            <a:t>14 Dec.</a:t>
          </a:r>
        </a:p>
      </dgm:t>
    </dgm:pt>
    <dgm:pt modelId="{A0FF51B2-1137-410A-A63B-A3A4736BC88F}" type="parTrans" cxnId="{057F3F99-3BAF-4956-B760-25E5DDFDAE06}">
      <dgm:prSet/>
      <dgm:spPr/>
      <dgm:t>
        <a:bodyPr/>
        <a:lstStyle/>
        <a:p>
          <a:endParaRPr lang="en-US"/>
        </a:p>
      </dgm:t>
    </dgm:pt>
    <dgm:pt modelId="{84105B56-8056-4C11-9D8E-7BD9155BFC29}" type="sibTrans" cxnId="{057F3F99-3BAF-4956-B760-25E5DDFDAE06}">
      <dgm:prSet/>
      <dgm:spPr/>
      <dgm:t>
        <a:bodyPr/>
        <a:lstStyle/>
        <a:p>
          <a:endParaRPr lang="en-US"/>
        </a:p>
      </dgm:t>
    </dgm:pt>
    <dgm:pt modelId="{F45718A1-2732-4995-BBA9-128BB35CF5CC}">
      <dgm:prSet/>
      <dgm:spPr/>
      <dgm:t>
        <a:bodyPr/>
        <a:lstStyle/>
        <a:p>
          <a:r>
            <a:rPr lang="en-US" dirty="0"/>
            <a:t>I unplugged my PC as I was not using it</a:t>
          </a:r>
        </a:p>
      </dgm:t>
    </dgm:pt>
    <dgm:pt modelId="{E4E559F6-E0CE-4FB9-9EF9-A693A8308132}" type="parTrans" cxnId="{2A65793D-2C50-431B-A19C-52A6F54C8130}">
      <dgm:prSet/>
      <dgm:spPr/>
      <dgm:t>
        <a:bodyPr/>
        <a:lstStyle/>
        <a:p>
          <a:endParaRPr lang="en-US"/>
        </a:p>
      </dgm:t>
    </dgm:pt>
    <dgm:pt modelId="{32585AC9-D9CC-4E6B-8818-A85FDD294D2B}" type="sibTrans" cxnId="{2A65793D-2C50-431B-A19C-52A6F54C8130}">
      <dgm:prSet/>
      <dgm:spPr/>
      <dgm:t>
        <a:bodyPr/>
        <a:lstStyle/>
        <a:p>
          <a:endParaRPr lang="en-US"/>
        </a:p>
      </dgm:t>
    </dgm:pt>
    <dgm:pt modelId="{0ECE86E8-2CB8-41B8-B836-2DBFD4CA9411}">
      <dgm:prSet/>
      <dgm:spPr/>
      <dgm:t>
        <a:bodyPr/>
        <a:lstStyle/>
        <a:p>
          <a:r>
            <a:rPr lang="en-US"/>
            <a:t>15 Dec.</a:t>
          </a:r>
        </a:p>
      </dgm:t>
    </dgm:pt>
    <dgm:pt modelId="{26B68043-D63B-49F0-BDE7-CDD2A95BC964}" type="parTrans" cxnId="{6D36D869-780E-49F3-81A2-243279B9BDAA}">
      <dgm:prSet/>
      <dgm:spPr/>
      <dgm:t>
        <a:bodyPr/>
        <a:lstStyle/>
        <a:p>
          <a:endParaRPr lang="en-US"/>
        </a:p>
      </dgm:t>
    </dgm:pt>
    <dgm:pt modelId="{55353BC7-FA98-4B38-A08C-278BE6A12B2A}" type="sibTrans" cxnId="{6D36D869-780E-49F3-81A2-243279B9BDAA}">
      <dgm:prSet/>
      <dgm:spPr/>
      <dgm:t>
        <a:bodyPr/>
        <a:lstStyle/>
        <a:p>
          <a:endParaRPr lang="en-US"/>
        </a:p>
      </dgm:t>
    </dgm:pt>
    <dgm:pt modelId="{97515FD3-17E7-49ED-B92A-E6397D456A21}">
      <dgm:prSet/>
      <dgm:spPr/>
      <dgm:t>
        <a:bodyPr/>
        <a:lstStyle/>
        <a:p>
          <a:r>
            <a:rPr lang="en-US" dirty="0"/>
            <a:t>I unplugged the Christmas lights before going to bed</a:t>
          </a:r>
        </a:p>
      </dgm:t>
    </dgm:pt>
    <dgm:pt modelId="{5F2517B1-5EAF-4260-BD75-AD02E1A43728}" type="parTrans" cxnId="{8D4886A3-520B-4FAE-9C24-C0B5DF2A79C8}">
      <dgm:prSet/>
      <dgm:spPr/>
      <dgm:t>
        <a:bodyPr/>
        <a:lstStyle/>
        <a:p>
          <a:endParaRPr lang="en-US"/>
        </a:p>
      </dgm:t>
    </dgm:pt>
    <dgm:pt modelId="{04C4719E-173F-4EBE-96FB-8D097C9EB94E}" type="sibTrans" cxnId="{8D4886A3-520B-4FAE-9C24-C0B5DF2A79C8}">
      <dgm:prSet/>
      <dgm:spPr/>
      <dgm:t>
        <a:bodyPr/>
        <a:lstStyle/>
        <a:p>
          <a:endParaRPr lang="en-US"/>
        </a:p>
      </dgm:t>
    </dgm:pt>
    <dgm:pt modelId="{B22A859C-4F36-4903-9EF1-EDE704F0687A}">
      <dgm:prSet/>
      <dgm:spPr/>
      <dgm:t>
        <a:bodyPr/>
        <a:lstStyle/>
        <a:p>
          <a:r>
            <a:rPr lang="en-US"/>
            <a:t>16 Dec.</a:t>
          </a:r>
        </a:p>
      </dgm:t>
    </dgm:pt>
    <dgm:pt modelId="{DBE054BF-5290-4ADC-819D-1952AA47C31E}" type="parTrans" cxnId="{01A750C8-D502-419B-8342-83687792427E}">
      <dgm:prSet/>
      <dgm:spPr/>
      <dgm:t>
        <a:bodyPr/>
        <a:lstStyle/>
        <a:p>
          <a:endParaRPr lang="en-US"/>
        </a:p>
      </dgm:t>
    </dgm:pt>
    <dgm:pt modelId="{7CEE13F9-4D57-4555-95E0-AC870E1ABFB9}" type="sibTrans" cxnId="{01A750C8-D502-419B-8342-83687792427E}">
      <dgm:prSet/>
      <dgm:spPr/>
      <dgm:t>
        <a:bodyPr/>
        <a:lstStyle/>
        <a:p>
          <a:endParaRPr lang="en-US"/>
        </a:p>
      </dgm:t>
    </dgm:pt>
    <dgm:pt modelId="{FFB0D4AE-4B81-4B63-89A9-C79B6805F486}">
      <dgm:prSet/>
      <dgm:spPr/>
      <dgm:t>
        <a:bodyPr/>
        <a:lstStyle/>
        <a:p>
          <a:r>
            <a:rPr lang="en-US"/>
            <a:t>I rode my bike to go to the town square instead of going by car</a:t>
          </a:r>
        </a:p>
      </dgm:t>
    </dgm:pt>
    <dgm:pt modelId="{4B707253-C632-4712-A7DE-9A660567B2BA}" type="parTrans" cxnId="{FD99278C-DA97-4633-9ED1-A3F91DE16E78}">
      <dgm:prSet/>
      <dgm:spPr/>
      <dgm:t>
        <a:bodyPr/>
        <a:lstStyle/>
        <a:p>
          <a:endParaRPr lang="en-US"/>
        </a:p>
      </dgm:t>
    </dgm:pt>
    <dgm:pt modelId="{16501691-1E56-42A4-81A5-FA37E5797289}" type="sibTrans" cxnId="{FD99278C-DA97-4633-9ED1-A3F91DE16E78}">
      <dgm:prSet/>
      <dgm:spPr/>
      <dgm:t>
        <a:bodyPr/>
        <a:lstStyle/>
        <a:p>
          <a:endParaRPr lang="en-US"/>
        </a:p>
      </dgm:t>
    </dgm:pt>
    <dgm:pt modelId="{868051EA-7C3E-449B-BD91-6C3ACBEE3216}" type="pres">
      <dgm:prSet presAssocID="{CF346680-A170-4CCC-8ADB-CCD671B435B4}" presName="Name0" presStyleCnt="0">
        <dgm:presLayoutVars>
          <dgm:chMax/>
          <dgm:chPref/>
          <dgm:animLvl val="lvl"/>
        </dgm:presLayoutVars>
      </dgm:prSet>
      <dgm:spPr/>
    </dgm:pt>
    <dgm:pt modelId="{86D82E45-D08E-4019-B0F6-6FB36656FDE0}" type="pres">
      <dgm:prSet presAssocID="{A3DF9D5D-7CA6-49FA-8EBC-27FF0039B4CF}" presName="composite1" presStyleCnt="0"/>
      <dgm:spPr/>
    </dgm:pt>
    <dgm:pt modelId="{87B96FB6-8E14-45E4-AEEE-AB20B1B9EE79}" type="pres">
      <dgm:prSet presAssocID="{A3DF9D5D-7CA6-49FA-8EBC-27FF0039B4CF}" presName="parent1" presStyleLbl="alignNode1" presStyleIdx="0" presStyleCnt="4">
        <dgm:presLayoutVars>
          <dgm:chMax val="1"/>
          <dgm:chPref val="1"/>
          <dgm:bulletEnabled val="1"/>
        </dgm:presLayoutVars>
      </dgm:prSet>
      <dgm:spPr/>
    </dgm:pt>
    <dgm:pt modelId="{3B0EB8AD-207A-48A5-A15A-B5450D93EF5F}" type="pres">
      <dgm:prSet presAssocID="{A3DF9D5D-7CA6-49FA-8EBC-27FF0039B4CF}" presName="Childtext1" presStyleLbl="revTx" presStyleIdx="0" presStyleCnt="4">
        <dgm:presLayoutVars>
          <dgm:bulletEnabled val="1"/>
        </dgm:presLayoutVars>
      </dgm:prSet>
      <dgm:spPr/>
    </dgm:pt>
    <dgm:pt modelId="{AA829A83-A942-4BA0-8981-0B5799E3908A}" type="pres">
      <dgm:prSet presAssocID="{A3DF9D5D-7CA6-49FA-8EBC-27FF0039B4CF}" presName="ConnectLine1" presStyleLbl="sibTrans1D1" presStyleIdx="0" presStyleCnt="4"/>
      <dgm:spPr>
        <a:noFill/>
        <a:ln w="6350" cap="flat" cmpd="sng" algn="ctr">
          <a:solidFill>
            <a:schemeClr val="accent2">
              <a:hueOff val="0"/>
              <a:satOff val="0"/>
              <a:lumOff val="0"/>
              <a:alphaOff val="0"/>
            </a:schemeClr>
          </a:solidFill>
          <a:prstDash val="dash"/>
          <a:miter lim="800000"/>
        </a:ln>
        <a:effectLst/>
      </dgm:spPr>
    </dgm:pt>
    <dgm:pt modelId="{FF7973EC-C260-4831-8971-071A5AAEEC76}" type="pres">
      <dgm:prSet presAssocID="{A3DF9D5D-7CA6-49FA-8EBC-27FF0039B4CF}" presName="ConnectLineEnd1" presStyleLbl="lnNode1" presStyleIdx="0" presStyleCnt="4"/>
      <dgm:spPr/>
    </dgm:pt>
    <dgm:pt modelId="{F59ED9EC-4064-46FA-9AD9-FE9881BD6BED}" type="pres">
      <dgm:prSet presAssocID="{A3DF9D5D-7CA6-49FA-8EBC-27FF0039B4CF}" presName="EmptyPane1" presStyleCnt="0"/>
      <dgm:spPr/>
    </dgm:pt>
    <dgm:pt modelId="{ED6F42FB-2B80-48CC-B05A-575315B25726}" type="pres">
      <dgm:prSet presAssocID="{BDE8D145-1093-4631-891E-93DC2874A3F4}" presName="spaceBetweenRectangles1" presStyleCnt="0"/>
      <dgm:spPr/>
    </dgm:pt>
    <dgm:pt modelId="{CE67D9C8-DCB8-4CCD-871C-0A48F6DE77B9}" type="pres">
      <dgm:prSet presAssocID="{63255D9F-D12A-42D7-BAD5-9F0E94A23F26}" presName="composite1" presStyleCnt="0"/>
      <dgm:spPr/>
    </dgm:pt>
    <dgm:pt modelId="{D8C73A3A-D49F-42B7-A952-95C752AF00B6}" type="pres">
      <dgm:prSet presAssocID="{63255D9F-D12A-42D7-BAD5-9F0E94A23F26}" presName="parent1" presStyleLbl="alignNode1" presStyleIdx="1" presStyleCnt="4">
        <dgm:presLayoutVars>
          <dgm:chMax val="1"/>
          <dgm:chPref val="1"/>
          <dgm:bulletEnabled val="1"/>
        </dgm:presLayoutVars>
      </dgm:prSet>
      <dgm:spPr/>
    </dgm:pt>
    <dgm:pt modelId="{C00DB6E4-6DE9-4ABA-871E-B20D1054F98F}" type="pres">
      <dgm:prSet presAssocID="{63255D9F-D12A-42D7-BAD5-9F0E94A23F26}" presName="Childtext1" presStyleLbl="revTx" presStyleIdx="1" presStyleCnt="4">
        <dgm:presLayoutVars>
          <dgm:bulletEnabled val="1"/>
        </dgm:presLayoutVars>
      </dgm:prSet>
      <dgm:spPr/>
    </dgm:pt>
    <dgm:pt modelId="{4FD969E8-799F-4F88-B2F5-A51BD09FE203}" type="pres">
      <dgm:prSet presAssocID="{63255D9F-D12A-42D7-BAD5-9F0E94A23F26}" presName="ConnectLine1" presStyleLbl="sibTrans1D1" presStyleIdx="1" presStyleCnt="4"/>
      <dgm:spPr>
        <a:noFill/>
        <a:ln w="6350" cap="flat" cmpd="sng" algn="ctr">
          <a:solidFill>
            <a:schemeClr val="accent3">
              <a:hueOff val="0"/>
              <a:satOff val="0"/>
              <a:lumOff val="0"/>
              <a:alphaOff val="0"/>
            </a:schemeClr>
          </a:solidFill>
          <a:prstDash val="dash"/>
          <a:miter lim="800000"/>
        </a:ln>
        <a:effectLst/>
      </dgm:spPr>
    </dgm:pt>
    <dgm:pt modelId="{4EAEA422-48E4-4F54-B45E-3681D1A31F11}" type="pres">
      <dgm:prSet presAssocID="{63255D9F-D12A-42D7-BAD5-9F0E94A23F26}" presName="ConnectLineEnd1" presStyleLbl="lnNode1" presStyleIdx="1" presStyleCnt="4"/>
      <dgm:spPr/>
    </dgm:pt>
    <dgm:pt modelId="{2B5D3EB9-BFCE-4CF5-86D4-5AA34E0AD4F3}" type="pres">
      <dgm:prSet presAssocID="{63255D9F-D12A-42D7-BAD5-9F0E94A23F26}" presName="EmptyPane1" presStyleCnt="0"/>
      <dgm:spPr/>
    </dgm:pt>
    <dgm:pt modelId="{C3D7CD1C-4ED9-4098-B5AF-B25F2E856A38}" type="pres">
      <dgm:prSet presAssocID="{84105B56-8056-4C11-9D8E-7BD9155BFC29}" presName="spaceBetweenRectangles1" presStyleCnt="0"/>
      <dgm:spPr/>
    </dgm:pt>
    <dgm:pt modelId="{35AC1B29-3326-4E4F-A161-B53C9EE6FB86}" type="pres">
      <dgm:prSet presAssocID="{0ECE86E8-2CB8-41B8-B836-2DBFD4CA9411}" presName="composite1" presStyleCnt="0"/>
      <dgm:spPr/>
    </dgm:pt>
    <dgm:pt modelId="{7B91CD4F-5CD8-4347-9FB5-3CE9AD8817DD}" type="pres">
      <dgm:prSet presAssocID="{0ECE86E8-2CB8-41B8-B836-2DBFD4CA9411}" presName="parent1" presStyleLbl="alignNode1" presStyleIdx="2" presStyleCnt="4">
        <dgm:presLayoutVars>
          <dgm:chMax val="1"/>
          <dgm:chPref val="1"/>
          <dgm:bulletEnabled val="1"/>
        </dgm:presLayoutVars>
      </dgm:prSet>
      <dgm:spPr/>
    </dgm:pt>
    <dgm:pt modelId="{418F13C1-A71E-47B4-B330-101EC9B29584}" type="pres">
      <dgm:prSet presAssocID="{0ECE86E8-2CB8-41B8-B836-2DBFD4CA9411}" presName="Childtext1" presStyleLbl="revTx" presStyleIdx="2" presStyleCnt="4">
        <dgm:presLayoutVars>
          <dgm:bulletEnabled val="1"/>
        </dgm:presLayoutVars>
      </dgm:prSet>
      <dgm:spPr/>
    </dgm:pt>
    <dgm:pt modelId="{5F59D5CA-F281-4033-B340-D7E81991C9BC}" type="pres">
      <dgm:prSet presAssocID="{0ECE86E8-2CB8-41B8-B836-2DBFD4CA9411}" presName="ConnectLine1" presStyleLbl="sibTrans1D1" presStyleIdx="2" presStyleCnt="4"/>
      <dgm:spPr>
        <a:noFill/>
        <a:ln w="6350" cap="flat" cmpd="sng" algn="ctr">
          <a:solidFill>
            <a:schemeClr val="accent4">
              <a:hueOff val="0"/>
              <a:satOff val="0"/>
              <a:lumOff val="0"/>
              <a:alphaOff val="0"/>
            </a:schemeClr>
          </a:solidFill>
          <a:prstDash val="dash"/>
          <a:miter lim="800000"/>
        </a:ln>
        <a:effectLst/>
      </dgm:spPr>
    </dgm:pt>
    <dgm:pt modelId="{5236F712-A614-49B5-AB05-018BE788E66A}" type="pres">
      <dgm:prSet presAssocID="{0ECE86E8-2CB8-41B8-B836-2DBFD4CA9411}" presName="ConnectLineEnd1" presStyleLbl="lnNode1" presStyleIdx="2" presStyleCnt="4"/>
      <dgm:spPr/>
    </dgm:pt>
    <dgm:pt modelId="{759CF1B6-D4DA-40A1-B4A0-A8BFDC286B87}" type="pres">
      <dgm:prSet presAssocID="{0ECE86E8-2CB8-41B8-B836-2DBFD4CA9411}" presName="EmptyPane1" presStyleCnt="0"/>
      <dgm:spPr/>
    </dgm:pt>
    <dgm:pt modelId="{B4942817-AC49-46AE-BD20-07B83A513525}" type="pres">
      <dgm:prSet presAssocID="{55353BC7-FA98-4B38-A08C-278BE6A12B2A}" presName="spaceBetweenRectangles1" presStyleCnt="0"/>
      <dgm:spPr/>
    </dgm:pt>
    <dgm:pt modelId="{E5895F54-E2B0-464F-B792-CC91DD4DAAF9}" type="pres">
      <dgm:prSet presAssocID="{B22A859C-4F36-4903-9EF1-EDE704F0687A}" presName="composite1" presStyleCnt="0"/>
      <dgm:spPr/>
    </dgm:pt>
    <dgm:pt modelId="{065F127E-F10C-4467-9D80-9259C4EAB56E}" type="pres">
      <dgm:prSet presAssocID="{B22A859C-4F36-4903-9EF1-EDE704F0687A}" presName="parent1" presStyleLbl="alignNode1" presStyleIdx="3" presStyleCnt="4">
        <dgm:presLayoutVars>
          <dgm:chMax val="1"/>
          <dgm:chPref val="1"/>
          <dgm:bulletEnabled val="1"/>
        </dgm:presLayoutVars>
      </dgm:prSet>
      <dgm:spPr/>
    </dgm:pt>
    <dgm:pt modelId="{7B51063F-A01F-4D03-AC0D-4105EF7D9D57}" type="pres">
      <dgm:prSet presAssocID="{B22A859C-4F36-4903-9EF1-EDE704F0687A}" presName="Childtext1" presStyleLbl="revTx" presStyleIdx="3" presStyleCnt="4">
        <dgm:presLayoutVars>
          <dgm:bulletEnabled val="1"/>
        </dgm:presLayoutVars>
      </dgm:prSet>
      <dgm:spPr/>
    </dgm:pt>
    <dgm:pt modelId="{BCFD2A0B-5A1F-4194-83B5-CB6281977BBA}" type="pres">
      <dgm:prSet presAssocID="{B22A859C-4F36-4903-9EF1-EDE704F0687A}" presName="ConnectLine1" presStyleLbl="sibTrans1D1" presStyleIdx="3" presStyleCnt="4"/>
      <dgm:spPr>
        <a:noFill/>
        <a:ln w="6350" cap="flat" cmpd="sng" algn="ctr">
          <a:solidFill>
            <a:schemeClr val="accent5">
              <a:hueOff val="0"/>
              <a:satOff val="0"/>
              <a:lumOff val="0"/>
              <a:alphaOff val="0"/>
            </a:schemeClr>
          </a:solidFill>
          <a:prstDash val="dash"/>
          <a:miter lim="800000"/>
        </a:ln>
        <a:effectLst/>
      </dgm:spPr>
    </dgm:pt>
    <dgm:pt modelId="{F5FF539F-C6A9-4E7F-8EB1-BA57DC4613BC}" type="pres">
      <dgm:prSet presAssocID="{B22A859C-4F36-4903-9EF1-EDE704F0687A}" presName="ConnectLineEnd1" presStyleLbl="lnNode1" presStyleIdx="3" presStyleCnt="4"/>
      <dgm:spPr/>
    </dgm:pt>
    <dgm:pt modelId="{6B1C2790-94C1-4DEA-AE7D-72355245E280}" type="pres">
      <dgm:prSet presAssocID="{B22A859C-4F36-4903-9EF1-EDE704F0687A}" presName="EmptyPane1" presStyleCnt="0"/>
      <dgm:spPr/>
    </dgm:pt>
  </dgm:ptLst>
  <dgm:cxnLst>
    <dgm:cxn modelId="{9837590B-55F6-4DAF-91E5-4846815C6B9B}" type="presOf" srcId="{0ECE86E8-2CB8-41B8-B836-2DBFD4CA9411}" destId="{7B91CD4F-5CD8-4347-9FB5-3CE9AD8817DD}" srcOrd="0" destOrd="0" presId="urn:microsoft.com/office/officeart/2016/7/layout/RoundedRectangleTimeline"/>
    <dgm:cxn modelId="{8F8B440C-7E44-4DBA-AF73-A716E846B6A2}" srcId="{A3DF9D5D-7CA6-49FA-8EBC-27FF0039B4CF}" destId="{FE649890-30DB-4BDC-B659-843A33D66B71}" srcOrd="0" destOrd="0" parTransId="{ED6979D6-7E0C-4364-A9BD-7AD2304B150E}" sibTransId="{2E34F0FF-844D-4696-BEC6-104F82C7676D}"/>
    <dgm:cxn modelId="{37D9290F-BD83-476C-8C1B-D4444E5C368E}" type="presOf" srcId="{63255D9F-D12A-42D7-BAD5-9F0E94A23F26}" destId="{D8C73A3A-D49F-42B7-A952-95C752AF00B6}" srcOrd="0" destOrd="0" presId="urn:microsoft.com/office/officeart/2016/7/layout/RoundedRectangleTimeline"/>
    <dgm:cxn modelId="{A76BA61E-E2B2-452F-A758-445CEF53B181}" type="presOf" srcId="{FFB0D4AE-4B81-4B63-89A9-C79B6805F486}" destId="{7B51063F-A01F-4D03-AC0D-4105EF7D9D57}" srcOrd="0" destOrd="0" presId="urn:microsoft.com/office/officeart/2016/7/layout/RoundedRectangleTimeline"/>
    <dgm:cxn modelId="{44D8C528-3EF9-46D0-9EB2-AFD8D26F6342}" type="presOf" srcId="{F45718A1-2732-4995-BBA9-128BB35CF5CC}" destId="{C00DB6E4-6DE9-4ABA-871E-B20D1054F98F}" srcOrd="0" destOrd="0" presId="urn:microsoft.com/office/officeart/2016/7/layout/RoundedRectangleTimeline"/>
    <dgm:cxn modelId="{2A65793D-2C50-431B-A19C-52A6F54C8130}" srcId="{63255D9F-D12A-42D7-BAD5-9F0E94A23F26}" destId="{F45718A1-2732-4995-BBA9-128BB35CF5CC}" srcOrd="0" destOrd="0" parTransId="{E4E559F6-E0CE-4FB9-9EF9-A693A8308132}" sibTransId="{32585AC9-D9CC-4E6B-8818-A85FDD294D2B}"/>
    <dgm:cxn modelId="{6D36D869-780E-49F3-81A2-243279B9BDAA}" srcId="{CF346680-A170-4CCC-8ADB-CCD671B435B4}" destId="{0ECE86E8-2CB8-41B8-B836-2DBFD4CA9411}" srcOrd="2" destOrd="0" parTransId="{26B68043-D63B-49F0-BDE7-CDD2A95BC964}" sibTransId="{55353BC7-FA98-4B38-A08C-278BE6A12B2A}"/>
    <dgm:cxn modelId="{17798570-1115-4CF7-B760-7FC87127B3CE}" type="presOf" srcId="{FE649890-30DB-4BDC-B659-843A33D66B71}" destId="{3B0EB8AD-207A-48A5-A15A-B5450D93EF5F}" srcOrd="0" destOrd="0" presId="urn:microsoft.com/office/officeart/2016/7/layout/RoundedRectangleTimeline"/>
    <dgm:cxn modelId="{CC8A9B81-D85D-4389-A1CB-D8C4551C904A}" type="presOf" srcId="{97515FD3-17E7-49ED-B92A-E6397D456A21}" destId="{418F13C1-A71E-47B4-B330-101EC9B29584}" srcOrd="0" destOrd="0" presId="urn:microsoft.com/office/officeart/2016/7/layout/RoundedRectangleTimeline"/>
    <dgm:cxn modelId="{F9E51687-1231-47B2-9031-A3F1AE6152C7}" type="presOf" srcId="{B22A859C-4F36-4903-9EF1-EDE704F0687A}" destId="{065F127E-F10C-4467-9D80-9259C4EAB56E}" srcOrd="0" destOrd="0" presId="urn:microsoft.com/office/officeart/2016/7/layout/RoundedRectangleTimeline"/>
    <dgm:cxn modelId="{FD99278C-DA97-4633-9ED1-A3F91DE16E78}" srcId="{B22A859C-4F36-4903-9EF1-EDE704F0687A}" destId="{FFB0D4AE-4B81-4B63-89A9-C79B6805F486}" srcOrd="0" destOrd="0" parTransId="{4B707253-C632-4712-A7DE-9A660567B2BA}" sibTransId="{16501691-1E56-42A4-81A5-FA37E5797289}"/>
    <dgm:cxn modelId="{057F3F99-3BAF-4956-B760-25E5DDFDAE06}" srcId="{CF346680-A170-4CCC-8ADB-CCD671B435B4}" destId="{63255D9F-D12A-42D7-BAD5-9F0E94A23F26}" srcOrd="1" destOrd="0" parTransId="{A0FF51B2-1137-410A-A63B-A3A4736BC88F}" sibTransId="{84105B56-8056-4C11-9D8E-7BD9155BFC29}"/>
    <dgm:cxn modelId="{6BF122A3-6EC7-4A3C-8F87-AE7025D8FA28}" type="presOf" srcId="{CF346680-A170-4CCC-8ADB-CCD671B435B4}" destId="{868051EA-7C3E-449B-BD91-6C3ACBEE3216}" srcOrd="0" destOrd="0" presId="urn:microsoft.com/office/officeart/2016/7/layout/RoundedRectangleTimeline"/>
    <dgm:cxn modelId="{8D4886A3-520B-4FAE-9C24-C0B5DF2A79C8}" srcId="{0ECE86E8-2CB8-41B8-B836-2DBFD4CA9411}" destId="{97515FD3-17E7-49ED-B92A-E6397D456A21}" srcOrd="0" destOrd="0" parTransId="{5F2517B1-5EAF-4260-BD75-AD02E1A43728}" sibTransId="{04C4719E-173F-4EBE-96FB-8D097C9EB94E}"/>
    <dgm:cxn modelId="{59874DB6-FAA5-4B99-9319-14026C6E1F78}" type="presOf" srcId="{A3DF9D5D-7CA6-49FA-8EBC-27FF0039B4CF}" destId="{87B96FB6-8E14-45E4-AEEE-AB20B1B9EE79}" srcOrd="0" destOrd="0" presId="urn:microsoft.com/office/officeart/2016/7/layout/RoundedRectangleTimeline"/>
    <dgm:cxn modelId="{01A750C8-D502-419B-8342-83687792427E}" srcId="{CF346680-A170-4CCC-8ADB-CCD671B435B4}" destId="{B22A859C-4F36-4903-9EF1-EDE704F0687A}" srcOrd="3" destOrd="0" parTransId="{DBE054BF-5290-4ADC-819D-1952AA47C31E}" sibTransId="{7CEE13F9-4D57-4555-95E0-AC870E1ABFB9}"/>
    <dgm:cxn modelId="{2A8F01F7-EE44-4243-9AA4-F1DC06E77BD7}" srcId="{CF346680-A170-4CCC-8ADB-CCD671B435B4}" destId="{A3DF9D5D-7CA6-49FA-8EBC-27FF0039B4CF}" srcOrd="0" destOrd="0" parTransId="{057B39B0-7347-422E-816E-182ADF2630E1}" sibTransId="{BDE8D145-1093-4631-891E-93DC2874A3F4}"/>
    <dgm:cxn modelId="{CF36355A-DB0D-474E-A5E4-7DCAF744F14C}" type="presParOf" srcId="{868051EA-7C3E-449B-BD91-6C3ACBEE3216}" destId="{86D82E45-D08E-4019-B0F6-6FB36656FDE0}" srcOrd="0" destOrd="0" presId="urn:microsoft.com/office/officeart/2016/7/layout/RoundedRectangleTimeline"/>
    <dgm:cxn modelId="{3F4B30B4-A355-49BB-A195-602C23A8B4AD}" type="presParOf" srcId="{86D82E45-D08E-4019-B0F6-6FB36656FDE0}" destId="{87B96FB6-8E14-45E4-AEEE-AB20B1B9EE79}" srcOrd="0" destOrd="0" presId="urn:microsoft.com/office/officeart/2016/7/layout/RoundedRectangleTimeline"/>
    <dgm:cxn modelId="{B540ED6E-0C54-4E34-A9B2-CDED0BB834EE}" type="presParOf" srcId="{86D82E45-D08E-4019-B0F6-6FB36656FDE0}" destId="{3B0EB8AD-207A-48A5-A15A-B5450D93EF5F}" srcOrd="1" destOrd="0" presId="urn:microsoft.com/office/officeart/2016/7/layout/RoundedRectangleTimeline"/>
    <dgm:cxn modelId="{3EE9493B-6542-48D2-B9CD-C426FC47846B}" type="presParOf" srcId="{86D82E45-D08E-4019-B0F6-6FB36656FDE0}" destId="{AA829A83-A942-4BA0-8981-0B5799E3908A}" srcOrd="2" destOrd="0" presId="urn:microsoft.com/office/officeart/2016/7/layout/RoundedRectangleTimeline"/>
    <dgm:cxn modelId="{BD7E7143-11B1-443D-A4F1-D98A427249BB}" type="presParOf" srcId="{86D82E45-D08E-4019-B0F6-6FB36656FDE0}" destId="{FF7973EC-C260-4831-8971-071A5AAEEC76}" srcOrd="3" destOrd="0" presId="urn:microsoft.com/office/officeart/2016/7/layout/RoundedRectangleTimeline"/>
    <dgm:cxn modelId="{55EA91E3-41D0-4EE5-81C8-BB931FC737EE}" type="presParOf" srcId="{86D82E45-D08E-4019-B0F6-6FB36656FDE0}" destId="{F59ED9EC-4064-46FA-9AD9-FE9881BD6BED}" srcOrd="4" destOrd="0" presId="urn:microsoft.com/office/officeart/2016/7/layout/RoundedRectangleTimeline"/>
    <dgm:cxn modelId="{6641643A-5611-43B5-9C62-CCC76982CCFD}" type="presParOf" srcId="{868051EA-7C3E-449B-BD91-6C3ACBEE3216}" destId="{ED6F42FB-2B80-48CC-B05A-575315B25726}" srcOrd="1" destOrd="0" presId="urn:microsoft.com/office/officeart/2016/7/layout/RoundedRectangleTimeline"/>
    <dgm:cxn modelId="{2BC32B01-BDE2-4150-A8BC-0F27C0CA1056}" type="presParOf" srcId="{868051EA-7C3E-449B-BD91-6C3ACBEE3216}" destId="{CE67D9C8-DCB8-4CCD-871C-0A48F6DE77B9}" srcOrd="2" destOrd="0" presId="urn:microsoft.com/office/officeart/2016/7/layout/RoundedRectangleTimeline"/>
    <dgm:cxn modelId="{082EAA40-D9EF-4148-A463-EE6F8F19F208}" type="presParOf" srcId="{CE67D9C8-DCB8-4CCD-871C-0A48F6DE77B9}" destId="{D8C73A3A-D49F-42B7-A952-95C752AF00B6}" srcOrd="0" destOrd="0" presId="urn:microsoft.com/office/officeart/2016/7/layout/RoundedRectangleTimeline"/>
    <dgm:cxn modelId="{F3029D58-3EBA-4C5C-9B7E-4DEB81D74930}" type="presParOf" srcId="{CE67D9C8-DCB8-4CCD-871C-0A48F6DE77B9}" destId="{C00DB6E4-6DE9-4ABA-871E-B20D1054F98F}" srcOrd="1" destOrd="0" presId="urn:microsoft.com/office/officeart/2016/7/layout/RoundedRectangleTimeline"/>
    <dgm:cxn modelId="{DD4C6C2A-0BB7-477E-9904-41A9EA91AAF1}" type="presParOf" srcId="{CE67D9C8-DCB8-4CCD-871C-0A48F6DE77B9}" destId="{4FD969E8-799F-4F88-B2F5-A51BD09FE203}" srcOrd="2" destOrd="0" presId="urn:microsoft.com/office/officeart/2016/7/layout/RoundedRectangleTimeline"/>
    <dgm:cxn modelId="{B8848F3F-798E-487B-A9B3-4B0DAE8A9BA7}" type="presParOf" srcId="{CE67D9C8-DCB8-4CCD-871C-0A48F6DE77B9}" destId="{4EAEA422-48E4-4F54-B45E-3681D1A31F11}" srcOrd="3" destOrd="0" presId="urn:microsoft.com/office/officeart/2016/7/layout/RoundedRectangleTimeline"/>
    <dgm:cxn modelId="{C92AFCAB-7AF6-49F3-8F12-9B4515AE5869}" type="presParOf" srcId="{CE67D9C8-DCB8-4CCD-871C-0A48F6DE77B9}" destId="{2B5D3EB9-BFCE-4CF5-86D4-5AA34E0AD4F3}" srcOrd="4" destOrd="0" presId="urn:microsoft.com/office/officeart/2016/7/layout/RoundedRectangleTimeline"/>
    <dgm:cxn modelId="{46DF77CC-F602-4A4F-BF6F-8D625B0F4C4D}" type="presParOf" srcId="{868051EA-7C3E-449B-BD91-6C3ACBEE3216}" destId="{C3D7CD1C-4ED9-4098-B5AF-B25F2E856A38}" srcOrd="3" destOrd="0" presId="urn:microsoft.com/office/officeart/2016/7/layout/RoundedRectangleTimeline"/>
    <dgm:cxn modelId="{EDF9F053-5FC5-4BBD-818B-FE7604CBFB1E}" type="presParOf" srcId="{868051EA-7C3E-449B-BD91-6C3ACBEE3216}" destId="{35AC1B29-3326-4E4F-A161-B53C9EE6FB86}" srcOrd="4" destOrd="0" presId="urn:microsoft.com/office/officeart/2016/7/layout/RoundedRectangleTimeline"/>
    <dgm:cxn modelId="{AF1D6CA6-FA99-4453-8A82-7823141ED97B}" type="presParOf" srcId="{35AC1B29-3326-4E4F-A161-B53C9EE6FB86}" destId="{7B91CD4F-5CD8-4347-9FB5-3CE9AD8817DD}" srcOrd="0" destOrd="0" presId="urn:microsoft.com/office/officeart/2016/7/layout/RoundedRectangleTimeline"/>
    <dgm:cxn modelId="{371DBAAF-B213-422C-A514-ACD54D6C613C}" type="presParOf" srcId="{35AC1B29-3326-4E4F-A161-B53C9EE6FB86}" destId="{418F13C1-A71E-47B4-B330-101EC9B29584}" srcOrd="1" destOrd="0" presId="urn:microsoft.com/office/officeart/2016/7/layout/RoundedRectangleTimeline"/>
    <dgm:cxn modelId="{D947BF75-C820-4991-8EBF-5D015B030EA4}" type="presParOf" srcId="{35AC1B29-3326-4E4F-A161-B53C9EE6FB86}" destId="{5F59D5CA-F281-4033-B340-D7E81991C9BC}" srcOrd="2" destOrd="0" presId="urn:microsoft.com/office/officeart/2016/7/layout/RoundedRectangleTimeline"/>
    <dgm:cxn modelId="{299F7102-7B67-4334-951C-F656430DB101}" type="presParOf" srcId="{35AC1B29-3326-4E4F-A161-B53C9EE6FB86}" destId="{5236F712-A614-49B5-AB05-018BE788E66A}" srcOrd="3" destOrd="0" presId="urn:microsoft.com/office/officeart/2016/7/layout/RoundedRectangleTimeline"/>
    <dgm:cxn modelId="{7145339C-8418-4658-82F7-9A4B830BDBAE}" type="presParOf" srcId="{35AC1B29-3326-4E4F-A161-B53C9EE6FB86}" destId="{759CF1B6-D4DA-40A1-B4A0-A8BFDC286B87}" srcOrd="4" destOrd="0" presId="urn:microsoft.com/office/officeart/2016/7/layout/RoundedRectangleTimeline"/>
    <dgm:cxn modelId="{70F75658-85A2-428E-B2E6-9B36704C4D34}" type="presParOf" srcId="{868051EA-7C3E-449B-BD91-6C3ACBEE3216}" destId="{B4942817-AC49-46AE-BD20-07B83A513525}" srcOrd="5" destOrd="0" presId="urn:microsoft.com/office/officeart/2016/7/layout/RoundedRectangleTimeline"/>
    <dgm:cxn modelId="{D242D02F-ECAA-4AB8-A7B8-0D327747DCC1}" type="presParOf" srcId="{868051EA-7C3E-449B-BD91-6C3ACBEE3216}" destId="{E5895F54-E2B0-464F-B792-CC91DD4DAAF9}" srcOrd="6" destOrd="0" presId="urn:microsoft.com/office/officeart/2016/7/layout/RoundedRectangleTimeline"/>
    <dgm:cxn modelId="{D7DDAEA3-6FFA-4D4F-94C7-00D9E7FEB66C}" type="presParOf" srcId="{E5895F54-E2B0-464F-B792-CC91DD4DAAF9}" destId="{065F127E-F10C-4467-9D80-9259C4EAB56E}" srcOrd="0" destOrd="0" presId="urn:microsoft.com/office/officeart/2016/7/layout/RoundedRectangleTimeline"/>
    <dgm:cxn modelId="{10932243-379D-4121-BAF5-4BDB2C310F27}" type="presParOf" srcId="{E5895F54-E2B0-464F-B792-CC91DD4DAAF9}" destId="{7B51063F-A01F-4D03-AC0D-4105EF7D9D57}" srcOrd="1" destOrd="0" presId="urn:microsoft.com/office/officeart/2016/7/layout/RoundedRectangleTimeline"/>
    <dgm:cxn modelId="{EAA7450D-87ED-436F-A3AF-188FDFD16F2A}" type="presParOf" srcId="{E5895F54-E2B0-464F-B792-CC91DD4DAAF9}" destId="{BCFD2A0B-5A1F-4194-83B5-CB6281977BBA}" srcOrd="2" destOrd="0" presId="urn:microsoft.com/office/officeart/2016/7/layout/RoundedRectangleTimeline"/>
    <dgm:cxn modelId="{08398578-C71F-40DF-84A3-2DD08DDD995E}" type="presParOf" srcId="{E5895F54-E2B0-464F-B792-CC91DD4DAAF9}" destId="{F5FF539F-C6A9-4E7F-8EB1-BA57DC4613BC}" srcOrd="3" destOrd="0" presId="urn:microsoft.com/office/officeart/2016/7/layout/RoundedRectangleTimeline"/>
    <dgm:cxn modelId="{1C7A9C06-632B-4101-BC2D-735A4D257A80}" type="presParOf" srcId="{E5895F54-E2B0-464F-B792-CC91DD4DAAF9}" destId="{6B1C2790-94C1-4DEA-AE7D-72355245E280}"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8B1FAD-B760-4C05-8D23-FBD6EFE855C9}" type="doc">
      <dgm:prSet loTypeId="urn:microsoft.com/office/officeart/2017/3/layout/HorizontalLabelsTimeline" loCatId="process" qsTypeId="urn:microsoft.com/office/officeart/2005/8/quickstyle/simple1" qsCatId="simple" csTypeId="urn:microsoft.com/office/officeart/2005/8/colors/colorful1" csCatId="colorful" phldr="1"/>
      <dgm:spPr/>
      <dgm:t>
        <a:bodyPr/>
        <a:lstStyle/>
        <a:p>
          <a:endParaRPr lang="en-US"/>
        </a:p>
      </dgm:t>
    </dgm:pt>
    <dgm:pt modelId="{E4F5A247-FF5E-43B1-B34D-9901DFA72C6C}">
      <dgm:prSet/>
      <dgm:spPr/>
      <dgm:t>
        <a:bodyPr/>
        <a:lstStyle/>
        <a:p>
          <a:pPr>
            <a:defRPr b="1"/>
          </a:pPr>
          <a:r>
            <a:rPr lang="en-US" dirty="0">
              <a:latin typeface="Impact"/>
            </a:rPr>
            <a:t>17</a:t>
          </a:r>
          <a:r>
            <a:rPr lang="en-US" dirty="0"/>
            <a:t> Dec.</a:t>
          </a:r>
        </a:p>
      </dgm:t>
    </dgm:pt>
    <dgm:pt modelId="{BF9FAF53-FA3A-4652-B1F5-A6C7D0263A06}" type="parTrans" cxnId="{9CD57C8C-A0F1-4779-85C4-1C293552F2BB}">
      <dgm:prSet/>
      <dgm:spPr/>
      <dgm:t>
        <a:bodyPr/>
        <a:lstStyle/>
        <a:p>
          <a:endParaRPr lang="en-US"/>
        </a:p>
      </dgm:t>
    </dgm:pt>
    <dgm:pt modelId="{80AF7E3D-17EA-4C7A-A886-ADAAD5D02552}" type="sibTrans" cxnId="{9CD57C8C-A0F1-4779-85C4-1C293552F2BB}">
      <dgm:prSet/>
      <dgm:spPr/>
      <dgm:t>
        <a:bodyPr/>
        <a:lstStyle/>
        <a:p>
          <a:endParaRPr lang="en-US"/>
        </a:p>
      </dgm:t>
    </dgm:pt>
    <dgm:pt modelId="{0849AA5D-0C7B-4699-B45F-C7C893D6D413}">
      <dgm:prSet/>
      <dgm:spPr/>
      <dgm:t>
        <a:bodyPr/>
        <a:lstStyle/>
        <a:p>
          <a:r>
            <a:rPr lang="en-US" dirty="0"/>
            <a:t>I used organic waste to make compost</a:t>
          </a:r>
        </a:p>
      </dgm:t>
    </dgm:pt>
    <dgm:pt modelId="{2180F245-B7C0-4CB8-A2C8-1F32463F0111}" type="parTrans" cxnId="{337C7029-5ACA-4F32-ABEB-E0174521823E}">
      <dgm:prSet/>
      <dgm:spPr/>
      <dgm:t>
        <a:bodyPr/>
        <a:lstStyle/>
        <a:p>
          <a:endParaRPr lang="en-US"/>
        </a:p>
      </dgm:t>
    </dgm:pt>
    <dgm:pt modelId="{04F36A0C-A5C4-46A6-8274-2195BE0B4E21}" type="sibTrans" cxnId="{337C7029-5ACA-4F32-ABEB-E0174521823E}">
      <dgm:prSet/>
      <dgm:spPr/>
      <dgm:t>
        <a:bodyPr/>
        <a:lstStyle/>
        <a:p>
          <a:endParaRPr lang="en-US"/>
        </a:p>
      </dgm:t>
    </dgm:pt>
    <dgm:pt modelId="{A18644F2-7101-4DEB-ADB3-8C7CB1E4734F}">
      <dgm:prSet/>
      <dgm:spPr/>
      <dgm:t>
        <a:bodyPr/>
        <a:lstStyle/>
        <a:p>
          <a:pPr>
            <a:defRPr b="1"/>
          </a:pPr>
          <a:r>
            <a:rPr lang="en-US" dirty="0">
              <a:latin typeface="Impact"/>
            </a:rPr>
            <a:t>18 Dec</a:t>
          </a:r>
          <a:r>
            <a:rPr lang="en-US" dirty="0"/>
            <a:t>.</a:t>
          </a:r>
        </a:p>
      </dgm:t>
    </dgm:pt>
    <dgm:pt modelId="{CA6BB55E-C354-4D2F-8298-CE555C7F9DE2}" type="parTrans" cxnId="{4173AB6E-1040-4786-B32E-BA47890AC1FD}">
      <dgm:prSet/>
      <dgm:spPr/>
      <dgm:t>
        <a:bodyPr/>
        <a:lstStyle/>
        <a:p>
          <a:endParaRPr lang="en-US"/>
        </a:p>
      </dgm:t>
    </dgm:pt>
    <dgm:pt modelId="{A55B6904-30F6-4750-AA4A-6B14DB7BD8A9}" type="sibTrans" cxnId="{4173AB6E-1040-4786-B32E-BA47890AC1FD}">
      <dgm:prSet/>
      <dgm:spPr/>
      <dgm:t>
        <a:bodyPr/>
        <a:lstStyle/>
        <a:p>
          <a:endParaRPr lang="en-US"/>
        </a:p>
      </dgm:t>
    </dgm:pt>
    <dgm:pt modelId="{070F0F7C-284B-42AA-8435-265FCC351FE6}">
      <dgm:prSet/>
      <dgm:spPr/>
      <dgm:t>
        <a:bodyPr/>
        <a:lstStyle/>
        <a:p>
          <a:r>
            <a:rPr lang="en-US" dirty="0"/>
            <a:t>I used a cloth bag instead of a plastic one</a:t>
          </a:r>
          <a:endParaRPr lang="en-US" b="1" dirty="0"/>
        </a:p>
      </dgm:t>
    </dgm:pt>
    <dgm:pt modelId="{E6D5C9F5-9665-4B39-866D-F1779480A27D}" type="parTrans" cxnId="{97AC33FF-03A6-4F07-AEB5-D67C78B0320F}">
      <dgm:prSet/>
      <dgm:spPr/>
      <dgm:t>
        <a:bodyPr/>
        <a:lstStyle/>
        <a:p>
          <a:endParaRPr lang="en-US"/>
        </a:p>
      </dgm:t>
    </dgm:pt>
    <dgm:pt modelId="{D4D5071B-A4A1-4536-9E80-6382DF866201}" type="sibTrans" cxnId="{97AC33FF-03A6-4F07-AEB5-D67C78B0320F}">
      <dgm:prSet/>
      <dgm:spPr/>
      <dgm:t>
        <a:bodyPr/>
        <a:lstStyle/>
        <a:p>
          <a:endParaRPr lang="en-US"/>
        </a:p>
      </dgm:t>
    </dgm:pt>
    <dgm:pt modelId="{473E06C2-9090-4547-AF27-C50734C50276}">
      <dgm:prSet/>
      <dgm:spPr/>
      <dgm:t>
        <a:bodyPr/>
        <a:lstStyle/>
        <a:p>
          <a:pPr rtl="0">
            <a:defRPr b="1"/>
          </a:pPr>
          <a:r>
            <a:rPr lang="en-US" dirty="0">
              <a:latin typeface="Impact"/>
            </a:rPr>
            <a:t>19 Dec</a:t>
          </a:r>
          <a:r>
            <a:rPr lang="en-US" dirty="0"/>
            <a:t>.</a:t>
          </a:r>
        </a:p>
      </dgm:t>
    </dgm:pt>
    <dgm:pt modelId="{CB75403A-10A3-40F3-BCC6-E53FAFBED369}" type="parTrans" cxnId="{6B9DAF76-35B2-473B-B98F-E6BFB6413BA7}">
      <dgm:prSet/>
      <dgm:spPr/>
      <dgm:t>
        <a:bodyPr/>
        <a:lstStyle/>
        <a:p>
          <a:endParaRPr lang="en-US"/>
        </a:p>
      </dgm:t>
    </dgm:pt>
    <dgm:pt modelId="{AB8B3D71-B5E6-4F5F-857F-46A1806D2643}" type="sibTrans" cxnId="{6B9DAF76-35B2-473B-B98F-E6BFB6413BA7}">
      <dgm:prSet/>
      <dgm:spPr/>
      <dgm:t>
        <a:bodyPr/>
        <a:lstStyle/>
        <a:p>
          <a:endParaRPr lang="en-US"/>
        </a:p>
      </dgm:t>
    </dgm:pt>
    <dgm:pt modelId="{2848E619-3355-4900-8A64-7E1A409DDA1C}">
      <dgm:prSet phldr="0"/>
      <dgm:spPr/>
      <dgm:t>
        <a:bodyPr/>
        <a:lstStyle/>
        <a:p>
          <a:pPr rtl="0"/>
          <a:r>
            <a:rPr lang="en-US" dirty="0">
              <a:latin typeface="Impact"/>
            </a:rPr>
            <a:t>I Had a quick shower instead of a bath</a:t>
          </a:r>
          <a:endParaRPr lang="en-US" dirty="0"/>
        </a:p>
      </dgm:t>
    </dgm:pt>
    <dgm:pt modelId="{E1584B1A-E514-44FE-9D5B-86C96764E2C2}" type="parTrans" cxnId="{1046C8C0-4677-488B-9E02-62DFBB35A29E}">
      <dgm:prSet/>
      <dgm:spPr/>
      <dgm:t>
        <a:bodyPr/>
        <a:lstStyle/>
        <a:p>
          <a:endParaRPr lang="en-US"/>
        </a:p>
      </dgm:t>
    </dgm:pt>
    <dgm:pt modelId="{EEC98276-047E-45A2-9351-D4B5A9C670B8}" type="sibTrans" cxnId="{1046C8C0-4677-488B-9E02-62DFBB35A29E}">
      <dgm:prSet/>
      <dgm:spPr/>
      <dgm:t>
        <a:bodyPr/>
        <a:lstStyle/>
        <a:p>
          <a:endParaRPr lang="en-US"/>
        </a:p>
      </dgm:t>
    </dgm:pt>
    <dgm:pt modelId="{B1E609D3-F36B-415B-99A6-D8F17FE7A544}">
      <dgm:prSet/>
      <dgm:spPr/>
      <dgm:t>
        <a:bodyPr/>
        <a:lstStyle/>
        <a:p>
          <a:pPr>
            <a:defRPr b="1"/>
          </a:pPr>
          <a:r>
            <a:rPr lang="en-US" dirty="0">
              <a:latin typeface="Impact"/>
            </a:rPr>
            <a:t>20</a:t>
          </a:r>
          <a:r>
            <a:rPr lang="en-US" dirty="0"/>
            <a:t> Dec.</a:t>
          </a:r>
        </a:p>
      </dgm:t>
    </dgm:pt>
    <dgm:pt modelId="{1A9BD06B-0F0D-4BF5-A54C-1B52BA64D2AF}" type="parTrans" cxnId="{6B777239-F8E9-4398-8DFE-1EB2E9063583}">
      <dgm:prSet/>
      <dgm:spPr/>
      <dgm:t>
        <a:bodyPr/>
        <a:lstStyle/>
        <a:p>
          <a:endParaRPr lang="en-US"/>
        </a:p>
      </dgm:t>
    </dgm:pt>
    <dgm:pt modelId="{8CC65D20-D75E-4FF5-A1D4-0679AF676697}" type="sibTrans" cxnId="{6B777239-F8E9-4398-8DFE-1EB2E9063583}">
      <dgm:prSet/>
      <dgm:spPr/>
      <dgm:t>
        <a:bodyPr/>
        <a:lstStyle/>
        <a:p>
          <a:endParaRPr lang="en-US"/>
        </a:p>
      </dgm:t>
    </dgm:pt>
    <dgm:pt modelId="{002E2C3D-E56B-4CBB-A42B-330833C55FBA}">
      <dgm:prSet/>
      <dgm:spPr/>
      <dgm:t>
        <a:bodyPr/>
        <a:lstStyle/>
        <a:p>
          <a:pPr rtl="0"/>
          <a:r>
            <a:rPr lang="en-US" dirty="0">
              <a:solidFill>
                <a:srgbClr val="444444"/>
              </a:solidFill>
              <a:latin typeface="Calibri"/>
              <a:cs typeface="Calibri"/>
            </a:rPr>
            <a:t>I turned off the ligths of my bedroom as I was not in the room</a:t>
          </a:r>
        </a:p>
      </dgm:t>
    </dgm:pt>
    <dgm:pt modelId="{99D7DAF9-0C5F-498F-9AB7-5656C0F05A1A}" type="parTrans" cxnId="{22491EA1-6DCC-4F6E-AB74-9CFF44D79F1A}">
      <dgm:prSet/>
      <dgm:spPr/>
      <dgm:t>
        <a:bodyPr/>
        <a:lstStyle/>
        <a:p>
          <a:endParaRPr lang="en-US"/>
        </a:p>
      </dgm:t>
    </dgm:pt>
    <dgm:pt modelId="{0533C129-2C1C-4217-99F9-E91E24EA6220}" type="sibTrans" cxnId="{22491EA1-6DCC-4F6E-AB74-9CFF44D79F1A}">
      <dgm:prSet/>
      <dgm:spPr/>
      <dgm:t>
        <a:bodyPr/>
        <a:lstStyle/>
        <a:p>
          <a:endParaRPr lang="en-US"/>
        </a:p>
      </dgm:t>
    </dgm:pt>
    <dgm:pt modelId="{847A4803-C5F6-4580-9DD0-3126E8B78A8E}">
      <dgm:prSet phldr="0"/>
      <dgm:spPr/>
      <dgm:t>
        <a:bodyPr/>
        <a:lstStyle/>
        <a:p>
          <a:endParaRPr lang="es-ES" dirty="0"/>
        </a:p>
      </dgm:t>
    </dgm:pt>
    <dgm:pt modelId="{041835A8-8197-4DAC-B93B-2923E1570136}" type="parTrans" cxnId="{A087BF13-950F-40CD-952B-AA36677F73F1}">
      <dgm:prSet/>
      <dgm:spPr/>
    </dgm:pt>
    <dgm:pt modelId="{C929ED2D-4DB3-40D4-BEA9-06542AA237E2}" type="sibTrans" cxnId="{A087BF13-950F-40CD-952B-AA36677F73F1}">
      <dgm:prSet/>
      <dgm:spPr/>
    </dgm:pt>
    <dgm:pt modelId="{2D0BE85B-CBCD-47FF-9B16-EB4C0033CF90}" type="pres">
      <dgm:prSet presAssocID="{C48B1FAD-B760-4C05-8D23-FBD6EFE855C9}" presName="root" presStyleCnt="0">
        <dgm:presLayoutVars>
          <dgm:chMax/>
          <dgm:chPref/>
          <dgm:animLvl val="lvl"/>
        </dgm:presLayoutVars>
      </dgm:prSet>
      <dgm:spPr/>
    </dgm:pt>
    <dgm:pt modelId="{85A280C3-27AC-4C8C-A7C3-758DE6329C3E}" type="pres">
      <dgm:prSet presAssocID="{C48B1FAD-B760-4C05-8D23-FBD6EFE855C9}" presName="divider" presStyleLbl="fgAcc1" presStyleIdx="0" presStyleCnt="1"/>
      <dgm:spPr/>
    </dgm:pt>
    <dgm:pt modelId="{B4444F3F-8137-4EBD-861E-62766214CD9C}" type="pres">
      <dgm:prSet presAssocID="{C48B1FAD-B760-4C05-8D23-FBD6EFE855C9}" presName="nodes" presStyleCnt="0">
        <dgm:presLayoutVars>
          <dgm:chMax/>
          <dgm:chPref/>
          <dgm:animLvl val="lvl"/>
        </dgm:presLayoutVars>
      </dgm:prSet>
      <dgm:spPr/>
    </dgm:pt>
    <dgm:pt modelId="{0B13F5ED-2048-4EEC-BFAF-FCA489FA4B58}" type="pres">
      <dgm:prSet presAssocID="{E4F5A247-FF5E-43B1-B34D-9901DFA72C6C}" presName="composite" presStyleCnt="0"/>
      <dgm:spPr/>
    </dgm:pt>
    <dgm:pt modelId="{3DEE3AE3-2945-43A6-A42F-8CC96656A5C7}" type="pres">
      <dgm:prSet presAssocID="{E4F5A247-FF5E-43B1-B34D-9901DFA72C6C}" presName="L1TextContainer" presStyleLbl="alignNode1" presStyleIdx="0" presStyleCnt="4">
        <dgm:presLayoutVars>
          <dgm:chMax val="1"/>
          <dgm:chPref val="1"/>
          <dgm:bulletEnabled val="1"/>
        </dgm:presLayoutVars>
      </dgm:prSet>
      <dgm:spPr/>
    </dgm:pt>
    <dgm:pt modelId="{EC68BDC2-4E97-4C30-A9A5-1E408F98BD2A}" type="pres">
      <dgm:prSet presAssocID="{E4F5A247-FF5E-43B1-B34D-9901DFA72C6C}" presName="L2TextContainerWrapper" presStyleCnt="0">
        <dgm:presLayoutVars>
          <dgm:bulletEnabled val="1"/>
        </dgm:presLayoutVars>
      </dgm:prSet>
      <dgm:spPr/>
    </dgm:pt>
    <dgm:pt modelId="{824AB326-8243-49E0-87D6-BDF8F53F53C2}" type="pres">
      <dgm:prSet presAssocID="{E4F5A247-FF5E-43B1-B34D-9901DFA72C6C}" presName="L2TextContainer" presStyleLbl="bgAccFollowNode1" presStyleIdx="0" presStyleCnt="4"/>
      <dgm:spPr/>
    </dgm:pt>
    <dgm:pt modelId="{30B5D2E9-A42F-4491-8578-BCFC98DD5E13}" type="pres">
      <dgm:prSet presAssocID="{E4F5A247-FF5E-43B1-B34D-9901DFA72C6C}" presName="FlexibleEmptyPlaceHolder" presStyleCnt="0"/>
      <dgm:spPr/>
    </dgm:pt>
    <dgm:pt modelId="{F206136E-84F1-4C3D-8391-CAC8BB8358C6}" type="pres">
      <dgm:prSet presAssocID="{E4F5A247-FF5E-43B1-B34D-9901DFA72C6C}" presName="ConnectLine" presStyleLbl="sibTrans1D1" presStyleIdx="0" presStyleCnt="4"/>
      <dgm:spPr/>
    </dgm:pt>
    <dgm:pt modelId="{64F139FE-749C-4A53-930A-A5686EE4098B}" type="pres">
      <dgm:prSet presAssocID="{E4F5A247-FF5E-43B1-B34D-9901DFA72C6C}" presName="ConnectorPoint" presStyleLbl="node1" presStyleIdx="0" presStyleCnt="4"/>
      <dgm:spPr>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6C830212-523F-4E01-8EA8-AB59B0F96E29}" type="pres">
      <dgm:prSet presAssocID="{E4F5A247-FF5E-43B1-B34D-9901DFA72C6C}" presName="EmptyPlaceHolder" presStyleCnt="0"/>
      <dgm:spPr/>
    </dgm:pt>
    <dgm:pt modelId="{F3880958-E45D-48EC-8063-629128BD9B6E}" type="pres">
      <dgm:prSet presAssocID="{80AF7E3D-17EA-4C7A-A886-ADAAD5D02552}" presName="spaceBetweenRectangles" presStyleCnt="0"/>
      <dgm:spPr/>
    </dgm:pt>
    <dgm:pt modelId="{B83388CD-BE88-4FAE-8A59-0DFC3C099225}" type="pres">
      <dgm:prSet presAssocID="{A18644F2-7101-4DEB-ADB3-8C7CB1E4734F}" presName="composite" presStyleCnt="0"/>
      <dgm:spPr/>
    </dgm:pt>
    <dgm:pt modelId="{3F8A48E9-4A7D-4C32-AC49-F1E11042D9D7}" type="pres">
      <dgm:prSet presAssocID="{A18644F2-7101-4DEB-ADB3-8C7CB1E4734F}" presName="L1TextContainer" presStyleLbl="alignNode1" presStyleIdx="1" presStyleCnt="4">
        <dgm:presLayoutVars>
          <dgm:chMax val="1"/>
          <dgm:chPref val="1"/>
          <dgm:bulletEnabled val="1"/>
        </dgm:presLayoutVars>
      </dgm:prSet>
      <dgm:spPr/>
    </dgm:pt>
    <dgm:pt modelId="{CA504232-0081-4CAF-9773-2132556DDDCA}" type="pres">
      <dgm:prSet presAssocID="{A18644F2-7101-4DEB-ADB3-8C7CB1E4734F}" presName="L2TextContainerWrapper" presStyleCnt="0">
        <dgm:presLayoutVars>
          <dgm:bulletEnabled val="1"/>
        </dgm:presLayoutVars>
      </dgm:prSet>
      <dgm:spPr/>
    </dgm:pt>
    <dgm:pt modelId="{FF05F48E-27E2-4D7C-8685-6CEF50B6A0A8}" type="pres">
      <dgm:prSet presAssocID="{A18644F2-7101-4DEB-ADB3-8C7CB1E4734F}" presName="L2TextContainer" presStyleLbl="bgAccFollowNode1" presStyleIdx="1" presStyleCnt="4"/>
      <dgm:spPr/>
    </dgm:pt>
    <dgm:pt modelId="{6D2C69B5-943F-421A-83B2-3AA48C6EF98C}" type="pres">
      <dgm:prSet presAssocID="{A18644F2-7101-4DEB-ADB3-8C7CB1E4734F}" presName="FlexibleEmptyPlaceHolder" presStyleCnt="0"/>
      <dgm:spPr/>
    </dgm:pt>
    <dgm:pt modelId="{BB820BF0-A449-4E7B-8D41-1C3F93E0CE5E}" type="pres">
      <dgm:prSet presAssocID="{A18644F2-7101-4DEB-ADB3-8C7CB1E4734F}" presName="ConnectLine" presStyleLbl="sibTrans1D1" presStyleIdx="1" presStyleCnt="4"/>
      <dgm:spPr/>
    </dgm:pt>
    <dgm:pt modelId="{E57395EB-6BF3-433E-8A66-DD57F09E5222}" type="pres">
      <dgm:prSet presAssocID="{A18644F2-7101-4DEB-ADB3-8C7CB1E4734F}" presName="ConnectorPoint" presStyleLbl="node1" presStyleIdx="1" presStyleCnt="4"/>
      <dgm:spPr>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60746F22-3A22-4F46-931E-D1271AE3A8BA}" type="pres">
      <dgm:prSet presAssocID="{A18644F2-7101-4DEB-ADB3-8C7CB1E4734F}" presName="EmptyPlaceHolder" presStyleCnt="0"/>
      <dgm:spPr/>
    </dgm:pt>
    <dgm:pt modelId="{253EE630-6B08-4D09-8D4C-34C89E5C9A16}" type="pres">
      <dgm:prSet presAssocID="{A55B6904-30F6-4750-AA4A-6B14DB7BD8A9}" presName="spaceBetweenRectangles" presStyleCnt="0"/>
      <dgm:spPr/>
    </dgm:pt>
    <dgm:pt modelId="{292F43AE-4CAA-4E10-96B9-433818C89212}" type="pres">
      <dgm:prSet presAssocID="{473E06C2-9090-4547-AF27-C50734C50276}" presName="composite" presStyleCnt="0"/>
      <dgm:spPr/>
    </dgm:pt>
    <dgm:pt modelId="{1CAA0BFB-DDC4-4F4A-A394-143B589B042E}" type="pres">
      <dgm:prSet presAssocID="{473E06C2-9090-4547-AF27-C50734C50276}" presName="L1TextContainer" presStyleLbl="alignNode1" presStyleIdx="2" presStyleCnt="4">
        <dgm:presLayoutVars>
          <dgm:chMax val="1"/>
          <dgm:chPref val="1"/>
          <dgm:bulletEnabled val="1"/>
        </dgm:presLayoutVars>
      </dgm:prSet>
      <dgm:spPr/>
    </dgm:pt>
    <dgm:pt modelId="{BBA3F2F2-8182-46A9-9D98-2FD44BD56FCF}" type="pres">
      <dgm:prSet presAssocID="{473E06C2-9090-4547-AF27-C50734C50276}" presName="L2TextContainerWrapper" presStyleCnt="0">
        <dgm:presLayoutVars>
          <dgm:bulletEnabled val="1"/>
        </dgm:presLayoutVars>
      </dgm:prSet>
      <dgm:spPr/>
    </dgm:pt>
    <dgm:pt modelId="{A4A3ED22-3F46-48E3-90A6-DCD3C4267E4B}" type="pres">
      <dgm:prSet presAssocID="{473E06C2-9090-4547-AF27-C50734C50276}" presName="L2TextContainer" presStyleLbl="bgAccFollowNode1" presStyleIdx="2" presStyleCnt="4"/>
      <dgm:spPr/>
    </dgm:pt>
    <dgm:pt modelId="{9C701CF4-42C4-4027-808D-E29782F37D2D}" type="pres">
      <dgm:prSet presAssocID="{473E06C2-9090-4547-AF27-C50734C50276}" presName="FlexibleEmptyPlaceHolder" presStyleCnt="0"/>
      <dgm:spPr/>
    </dgm:pt>
    <dgm:pt modelId="{D1F5AD6C-5912-4901-9E2B-8F73A6712E3F}" type="pres">
      <dgm:prSet presAssocID="{473E06C2-9090-4547-AF27-C50734C50276}" presName="ConnectLine" presStyleLbl="sibTrans1D1" presStyleIdx="2" presStyleCnt="4"/>
      <dgm:spPr/>
    </dgm:pt>
    <dgm:pt modelId="{1505D68A-41CC-405A-B3A1-E81F7FA7F0F6}" type="pres">
      <dgm:prSet presAssocID="{473E06C2-9090-4547-AF27-C50734C50276}" presName="ConnectorPoint" presStyleLbl="node1" presStyleIdx="2" presStyleCnt="4"/>
      <dgm:spPr>
        <a:solidFill>
          <a:schemeClr val="accent4">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2521176-6B0A-409E-BF58-945D2B110BA1}" type="pres">
      <dgm:prSet presAssocID="{473E06C2-9090-4547-AF27-C50734C50276}" presName="EmptyPlaceHolder" presStyleCnt="0"/>
      <dgm:spPr/>
    </dgm:pt>
    <dgm:pt modelId="{5F3B9F76-450E-4A13-9B21-A9FC9FB8BD4C}" type="pres">
      <dgm:prSet presAssocID="{AB8B3D71-B5E6-4F5F-857F-46A1806D2643}" presName="spaceBetweenRectangles" presStyleCnt="0"/>
      <dgm:spPr/>
    </dgm:pt>
    <dgm:pt modelId="{A88FE979-4514-4895-B75C-B226C80A113F}" type="pres">
      <dgm:prSet presAssocID="{B1E609D3-F36B-415B-99A6-D8F17FE7A544}" presName="composite" presStyleCnt="0"/>
      <dgm:spPr/>
    </dgm:pt>
    <dgm:pt modelId="{F89A3B02-E048-48FB-8FB5-5E997BDFFA7C}" type="pres">
      <dgm:prSet presAssocID="{B1E609D3-F36B-415B-99A6-D8F17FE7A544}" presName="L1TextContainer" presStyleLbl="alignNode1" presStyleIdx="3" presStyleCnt="4">
        <dgm:presLayoutVars>
          <dgm:chMax val="1"/>
          <dgm:chPref val="1"/>
          <dgm:bulletEnabled val="1"/>
        </dgm:presLayoutVars>
      </dgm:prSet>
      <dgm:spPr/>
    </dgm:pt>
    <dgm:pt modelId="{E188CDC2-629E-4589-A2A1-85E0CE93B9FA}" type="pres">
      <dgm:prSet presAssocID="{B1E609D3-F36B-415B-99A6-D8F17FE7A544}" presName="L2TextContainerWrapper" presStyleCnt="0">
        <dgm:presLayoutVars>
          <dgm:bulletEnabled val="1"/>
        </dgm:presLayoutVars>
      </dgm:prSet>
      <dgm:spPr/>
    </dgm:pt>
    <dgm:pt modelId="{EB985FD7-14C2-4061-8343-C7A2813A09CB}" type="pres">
      <dgm:prSet presAssocID="{B1E609D3-F36B-415B-99A6-D8F17FE7A544}" presName="L2TextContainer" presStyleLbl="bgAccFollowNode1" presStyleIdx="3" presStyleCnt="4"/>
      <dgm:spPr/>
    </dgm:pt>
    <dgm:pt modelId="{F71003BE-7D9F-465A-97DB-F40EE1D884F5}" type="pres">
      <dgm:prSet presAssocID="{B1E609D3-F36B-415B-99A6-D8F17FE7A544}" presName="FlexibleEmptyPlaceHolder" presStyleCnt="0"/>
      <dgm:spPr/>
    </dgm:pt>
    <dgm:pt modelId="{276AFB9A-21B5-4EBB-B613-7D3F1DD8AB06}" type="pres">
      <dgm:prSet presAssocID="{B1E609D3-F36B-415B-99A6-D8F17FE7A544}" presName="ConnectLine" presStyleLbl="sibTrans1D1" presStyleIdx="3" presStyleCnt="4"/>
      <dgm:spPr/>
    </dgm:pt>
    <dgm:pt modelId="{A97E0DBB-325A-49EB-8FED-AEC01D9C21BA}" type="pres">
      <dgm:prSet presAssocID="{B1E609D3-F36B-415B-99A6-D8F17FE7A544}" presName="ConnectorPoint" presStyleLbl="node1" presStyleIdx="3" presStyleCnt="4"/>
      <dgm:spPr>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74A011F2-8B5B-46D7-85E9-A2D268665C4E}" type="pres">
      <dgm:prSet presAssocID="{B1E609D3-F36B-415B-99A6-D8F17FE7A544}" presName="EmptyPlaceHolder" presStyleCnt="0"/>
      <dgm:spPr/>
    </dgm:pt>
  </dgm:ptLst>
  <dgm:cxnLst>
    <dgm:cxn modelId="{744AF00A-D482-463D-A0DD-1A9ECAC2819D}" type="presOf" srcId="{0849AA5D-0C7B-4699-B45F-C7C893D6D413}" destId="{824AB326-8243-49E0-87D6-BDF8F53F53C2}" srcOrd="0" destOrd="0" presId="urn:microsoft.com/office/officeart/2017/3/layout/HorizontalLabelsTimeline"/>
    <dgm:cxn modelId="{A087BF13-950F-40CD-952B-AA36677F73F1}" srcId="{B1E609D3-F36B-415B-99A6-D8F17FE7A544}" destId="{847A4803-C5F6-4580-9DD0-3126E8B78A8E}" srcOrd="1" destOrd="0" parTransId="{041835A8-8197-4DAC-B93B-2923E1570136}" sibTransId="{C929ED2D-4DB3-40D4-BEA9-06542AA237E2}"/>
    <dgm:cxn modelId="{337C7029-5ACA-4F32-ABEB-E0174521823E}" srcId="{E4F5A247-FF5E-43B1-B34D-9901DFA72C6C}" destId="{0849AA5D-0C7B-4699-B45F-C7C893D6D413}" srcOrd="0" destOrd="0" parTransId="{2180F245-B7C0-4CB8-A2C8-1F32463F0111}" sibTransId="{04F36A0C-A5C4-46A6-8274-2195BE0B4E21}"/>
    <dgm:cxn modelId="{6B777239-F8E9-4398-8DFE-1EB2E9063583}" srcId="{C48B1FAD-B760-4C05-8D23-FBD6EFE855C9}" destId="{B1E609D3-F36B-415B-99A6-D8F17FE7A544}" srcOrd="3" destOrd="0" parTransId="{1A9BD06B-0F0D-4BF5-A54C-1B52BA64D2AF}" sibTransId="{8CC65D20-D75E-4FF5-A1D4-0679AF676697}"/>
    <dgm:cxn modelId="{D0CC7C39-5958-46F8-B965-2FEEE94540F1}" type="presOf" srcId="{070F0F7C-284B-42AA-8435-265FCC351FE6}" destId="{FF05F48E-27E2-4D7C-8685-6CEF50B6A0A8}" srcOrd="0" destOrd="0" presId="urn:microsoft.com/office/officeart/2017/3/layout/HorizontalLabelsTimeline"/>
    <dgm:cxn modelId="{DB31A75C-1FD7-49F1-A310-36A905A822BC}" type="presOf" srcId="{A18644F2-7101-4DEB-ADB3-8C7CB1E4734F}" destId="{3F8A48E9-4A7D-4C32-AC49-F1E11042D9D7}" srcOrd="0" destOrd="0" presId="urn:microsoft.com/office/officeart/2017/3/layout/HorizontalLabelsTimeline"/>
    <dgm:cxn modelId="{5F3E4F60-23A0-4456-A90C-BFD03047BE0C}" type="presOf" srcId="{2848E619-3355-4900-8A64-7E1A409DDA1C}" destId="{A4A3ED22-3F46-48E3-90A6-DCD3C4267E4B}" srcOrd="0" destOrd="0" presId="urn:microsoft.com/office/officeart/2017/3/layout/HorizontalLabelsTimeline"/>
    <dgm:cxn modelId="{CB394043-6D93-4D6C-A94A-3F3DB0D034C1}" type="presOf" srcId="{B1E609D3-F36B-415B-99A6-D8F17FE7A544}" destId="{F89A3B02-E048-48FB-8FB5-5E997BDFFA7C}" srcOrd="0" destOrd="0" presId="urn:microsoft.com/office/officeart/2017/3/layout/HorizontalLabelsTimeline"/>
    <dgm:cxn modelId="{4173AB6E-1040-4786-B32E-BA47890AC1FD}" srcId="{C48B1FAD-B760-4C05-8D23-FBD6EFE855C9}" destId="{A18644F2-7101-4DEB-ADB3-8C7CB1E4734F}" srcOrd="1" destOrd="0" parTransId="{CA6BB55E-C354-4D2F-8298-CE555C7F9DE2}" sibTransId="{A55B6904-30F6-4750-AA4A-6B14DB7BD8A9}"/>
    <dgm:cxn modelId="{D6253B53-101A-4C28-9D55-FD3E516A41F1}" type="presOf" srcId="{C48B1FAD-B760-4C05-8D23-FBD6EFE855C9}" destId="{2D0BE85B-CBCD-47FF-9B16-EB4C0033CF90}" srcOrd="0" destOrd="0" presId="urn:microsoft.com/office/officeart/2017/3/layout/HorizontalLabelsTimeline"/>
    <dgm:cxn modelId="{6B9DAF76-35B2-473B-B98F-E6BFB6413BA7}" srcId="{C48B1FAD-B760-4C05-8D23-FBD6EFE855C9}" destId="{473E06C2-9090-4547-AF27-C50734C50276}" srcOrd="2" destOrd="0" parTransId="{CB75403A-10A3-40F3-BCC6-E53FAFBED369}" sibTransId="{AB8B3D71-B5E6-4F5F-857F-46A1806D2643}"/>
    <dgm:cxn modelId="{85F63B81-7393-4899-AA49-A50DB0FCE384}" type="presOf" srcId="{E4F5A247-FF5E-43B1-B34D-9901DFA72C6C}" destId="{3DEE3AE3-2945-43A6-A42F-8CC96656A5C7}" srcOrd="0" destOrd="0" presId="urn:microsoft.com/office/officeart/2017/3/layout/HorizontalLabelsTimeline"/>
    <dgm:cxn modelId="{27B24B88-7B3E-40D3-945C-3DE32FCB8839}" type="presOf" srcId="{473E06C2-9090-4547-AF27-C50734C50276}" destId="{1CAA0BFB-DDC4-4F4A-A394-143B589B042E}" srcOrd="0" destOrd="0" presId="urn:microsoft.com/office/officeart/2017/3/layout/HorizontalLabelsTimeline"/>
    <dgm:cxn modelId="{9CD57C8C-A0F1-4779-85C4-1C293552F2BB}" srcId="{C48B1FAD-B760-4C05-8D23-FBD6EFE855C9}" destId="{E4F5A247-FF5E-43B1-B34D-9901DFA72C6C}" srcOrd="0" destOrd="0" parTransId="{BF9FAF53-FA3A-4652-B1F5-A6C7D0263A06}" sibTransId="{80AF7E3D-17EA-4C7A-A886-ADAAD5D02552}"/>
    <dgm:cxn modelId="{53671A96-3ECE-4027-9FEE-2A94CDB62F4A}" type="presOf" srcId="{847A4803-C5F6-4580-9DD0-3126E8B78A8E}" destId="{EB985FD7-14C2-4061-8343-C7A2813A09CB}" srcOrd="0" destOrd="1" presId="urn:microsoft.com/office/officeart/2017/3/layout/HorizontalLabelsTimeline"/>
    <dgm:cxn modelId="{22491EA1-6DCC-4F6E-AB74-9CFF44D79F1A}" srcId="{B1E609D3-F36B-415B-99A6-D8F17FE7A544}" destId="{002E2C3D-E56B-4CBB-A42B-330833C55FBA}" srcOrd="0" destOrd="0" parTransId="{99D7DAF9-0C5F-498F-9AB7-5656C0F05A1A}" sibTransId="{0533C129-2C1C-4217-99F9-E91E24EA6220}"/>
    <dgm:cxn modelId="{1046C8C0-4677-488B-9E02-62DFBB35A29E}" srcId="{473E06C2-9090-4547-AF27-C50734C50276}" destId="{2848E619-3355-4900-8A64-7E1A409DDA1C}" srcOrd="0" destOrd="0" parTransId="{E1584B1A-E514-44FE-9D5B-86C96764E2C2}" sibTransId="{EEC98276-047E-45A2-9351-D4B5A9C670B8}"/>
    <dgm:cxn modelId="{7371C9F9-B164-427A-BAA0-5DC0A494CEDA}" type="presOf" srcId="{002E2C3D-E56B-4CBB-A42B-330833C55FBA}" destId="{EB985FD7-14C2-4061-8343-C7A2813A09CB}" srcOrd="0" destOrd="0" presId="urn:microsoft.com/office/officeart/2017/3/layout/HorizontalLabelsTimeline"/>
    <dgm:cxn modelId="{97AC33FF-03A6-4F07-AEB5-D67C78B0320F}" srcId="{A18644F2-7101-4DEB-ADB3-8C7CB1E4734F}" destId="{070F0F7C-284B-42AA-8435-265FCC351FE6}" srcOrd="0" destOrd="0" parTransId="{E6D5C9F5-9665-4B39-866D-F1779480A27D}" sibTransId="{D4D5071B-A4A1-4536-9E80-6382DF866201}"/>
    <dgm:cxn modelId="{FF0237A3-1E9D-4BC5-99E9-1FF4A08DE408}" type="presParOf" srcId="{2D0BE85B-CBCD-47FF-9B16-EB4C0033CF90}" destId="{85A280C3-27AC-4C8C-A7C3-758DE6329C3E}" srcOrd="0" destOrd="0" presId="urn:microsoft.com/office/officeart/2017/3/layout/HorizontalLabelsTimeline"/>
    <dgm:cxn modelId="{955CE82E-E244-46AF-882F-DB8DEB431BFF}" type="presParOf" srcId="{2D0BE85B-CBCD-47FF-9B16-EB4C0033CF90}" destId="{B4444F3F-8137-4EBD-861E-62766214CD9C}" srcOrd="1" destOrd="0" presId="urn:microsoft.com/office/officeart/2017/3/layout/HorizontalLabelsTimeline"/>
    <dgm:cxn modelId="{14C65E8E-8EFF-4AAE-B518-A3C745767F68}" type="presParOf" srcId="{B4444F3F-8137-4EBD-861E-62766214CD9C}" destId="{0B13F5ED-2048-4EEC-BFAF-FCA489FA4B58}" srcOrd="0" destOrd="0" presId="urn:microsoft.com/office/officeart/2017/3/layout/HorizontalLabelsTimeline"/>
    <dgm:cxn modelId="{D93D127F-3EB7-4679-8FE2-B0126EE8F4C9}" type="presParOf" srcId="{0B13F5ED-2048-4EEC-BFAF-FCA489FA4B58}" destId="{3DEE3AE3-2945-43A6-A42F-8CC96656A5C7}" srcOrd="0" destOrd="0" presId="urn:microsoft.com/office/officeart/2017/3/layout/HorizontalLabelsTimeline"/>
    <dgm:cxn modelId="{26AF9073-E04C-4B61-9DC1-051F6C9A9773}" type="presParOf" srcId="{0B13F5ED-2048-4EEC-BFAF-FCA489FA4B58}" destId="{EC68BDC2-4E97-4C30-A9A5-1E408F98BD2A}" srcOrd="1" destOrd="0" presId="urn:microsoft.com/office/officeart/2017/3/layout/HorizontalLabelsTimeline"/>
    <dgm:cxn modelId="{35AF4332-2AF7-42D7-8140-2893E8C73862}" type="presParOf" srcId="{EC68BDC2-4E97-4C30-A9A5-1E408F98BD2A}" destId="{824AB326-8243-49E0-87D6-BDF8F53F53C2}" srcOrd="0" destOrd="0" presId="urn:microsoft.com/office/officeart/2017/3/layout/HorizontalLabelsTimeline"/>
    <dgm:cxn modelId="{9A47EEE6-A15B-401F-9950-D7D420571B42}" type="presParOf" srcId="{EC68BDC2-4E97-4C30-A9A5-1E408F98BD2A}" destId="{30B5D2E9-A42F-4491-8578-BCFC98DD5E13}" srcOrd="1" destOrd="0" presId="urn:microsoft.com/office/officeart/2017/3/layout/HorizontalLabelsTimeline"/>
    <dgm:cxn modelId="{7EDB0706-1D14-4D14-96DF-35EBDB855E91}" type="presParOf" srcId="{0B13F5ED-2048-4EEC-BFAF-FCA489FA4B58}" destId="{F206136E-84F1-4C3D-8391-CAC8BB8358C6}" srcOrd="2" destOrd="0" presId="urn:microsoft.com/office/officeart/2017/3/layout/HorizontalLabelsTimeline"/>
    <dgm:cxn modelId="{93DC3EF5-6971-4E06-BE84-D0073032CDF6}" type="presParOf" srcId="{0B13F5ED-2048-4EEC-BFAF-FCA489FA4B58}" destId="{64F139FE-749C-4A53-930A-A5686EE4098B}" srcOrd="3" destOrd="0" presId="urn:microsoft.com/office/officeart/2017/3/layout/HorizontalLabelsTimeline"/>
    <dgm:cxn modelId="{0272E239-AD9E-4B51-8E78-55068513AFFE}" type="presParOf" srcId="{0B13F5ED-2048-4EEC-BFAF-FCA489FA4B58}" destId="{6C830212-523F-4E01-8EA8-AB59B0F96E29}" srcOrd="4" destOrd="0" presId="urn:microsoft.com/office/officeart/2017/3/layout/HorizontalLabelsTimeline"/>
    <dgm:cxn modelId="{88655EA8-0082-4AC9-B62C-BCE7A3E72757}" type="presParOf" srcId="{B4444F3F-8137-4EBD-861E-62766214CD9C}" destId="{F3880958-E45D-48EC-8063-629128BD9B6E}" srcOrd="1" destOrd="0" presId="urn:microsoft.com/office/officeart/2017/3/layout/HorizontalLabelsTimeline"/>
    <dgm:cxn modelId="{740F297F-0CD6-4D98-BC3B-12579BA7CA8C}" type="presParOf" srcId="{B4444F3F-8137-4EBD-861E-62766214CD9C}" destId="{B83388CD-BE88-4FAE-8A59-0DFC3C099225}" srcOrd="2" destOrd="0" presId="urn:microsoft.com/office/officeart/2017/3/layout/HorizontalLabelsTimeline"/>
    <dgm:cxn modelId="{07EC771C-68AC-425A-88F3-EB851EF72A1D}" type="presParOf" srcId="{B83388CD-BE88-4FAE-8A59-0DFC3C099225}" destId="{3F8A48E9-4A7D-4C32-AC49-F1E11042D9D7}" srcOrd="0" destOrd="0" presId="urn:microsoft.com/office/officeart/2017/3/layout/HorizontalLabelsTimeline"/>
    <dgm:cxn modelId="{59059CD1-1A3D-4A0F-B718-E10FDBEA75FB}" type="presParOf" srcId="{B83388CD-BE88-4FAE-8A59-0DFC3C099225}" destId="{CA504232-0081-4CAF-9773-2132556DDDCA}" srcOrd="1" destOrd="0" presId="urn:microsoft.com/office/officeart/2017/3/layout/HorizontalLabelsTimeline"/>
    <dgm:cxn modelId="{F14608BA-CDEB-4342-90FA-F0304D74EF8E}" type="presParOf" srcId="{CA504232-0081-4CAF-9773-2132556DDDCA}" destId="{FF05F48E-27E2-4D7C-8685-6CEF50B6A0A8}" srcOrd="0" destOrd="0" presId="urn:microsoft.com/office/officeart/2017/3/layout/HorizontalLabelsTimeline"/>
    <dgm:cxn modelId="{89A14DFC-51E8-4A36-9398-03C7FBEDC32E}" type="presParOf" srcId="{CA504232-0081-4CAF-9773-2132556DDDCA}" destId="{6D2C69B5-943F-421A-83B2-3AA48C6EF98C}" srcOrd="1" destOrd="0" presId="urn:microsoft.com/office/officeart/2017/3/layout/HorizontalLabelsTimeline"/>
    <dgm:cxn modelId="{272F2A27-8177-477F-A51F-46BD71C6BF7D}" type="presParOf" srcId="{B83388CD-BE88-4FAE-8A59-0DFC3C099225}" destId="{BB820BF0-A449-4E7B-8D41-1C3F93E0CE5E}" srcOrd="2" destOrd="0" presId="urn:microsoft.com/office/officeart/2017/3/layout/HorizontalLabelsTimeline"/>
    <dgm:cxn modelId="{3BEDA870-3E2D-48A1-93A3-62058520A311}" type="presParOf" srcId="{B83388CD-BE88-4FAE-8A59-0DFC3C099225}" destId="{E57395EB-6BF3-433E-8A66-DD57F09E5222}" srcOrd="3" destOrd="0" presId="urn:microsoft.com/office/officeart/2017/3/layout/HorizontalLabelsTimeline"/>
    <dgm:cxn modelId="{64C7746F-FA65-4F1B-B71F-9C6DC3906C14}" type="presParOf" srcId="{B83388CD-BE88-4FAE-8A59-0DFC3C099225}" destId="{60746F22-3A22-4F46-931E-D1271AE3A8BA}" srcOrd="4" destOrd="0" presId="urn:microsoft.com/office/officeart/2017/3/layout/HorizontalLabelsTimeline"/>
    <dgm:cxn modelId="{F9361124-59DF-43F7-851A-091379E7A3E3}" type="presParOf" srcId="{B4444F3F-8137-4EBD-861E-62766214CD9C}" destId="{253EE630-6B08-4D09-8D4C-34C89E5C9A16}" srcOrd="3" destOrd="0" presId="urn:microsoft.com/office/officeart/2017/3/layout/HorizontalLabelsTimeline"/>
    <dgm:cxn modelId="{201C0EEA-BF27-4C6B-BECA-260AB5198080}" type="presParOf" srcId="{B4444F3F-8137-4EBD-861E-62766214CD9C}" destId="{292F43AE-4CAA-4E10-96B9-433818C89212}" srcOrd="4" destOrd="0" presId="urn:microsoft.com/office/officeart/2017/3/layout/HorizontalLabelsTimeline"/>
    <dgm:cxn modelId="{D522DAD8-8D4B-4FC4-B0FD-E62219480285}" type="presParOf" srcId="{292F43AE-4CAA-4E10-96B9-433818C89212}" destId="{1CAA0BFB-DDC4-4F4A-A394-143B589B042E}" srcOrd="0" destOrd="0" presId="urn:microsoft.com/office/officeart/2017/3/layout/HorizontalLabelsTimeline"/>
    <dgm:cxn modelId="{06FD0E21-26B7-438E-BADB-0F51ED46A276}" type="presParOf" srcId="{292F43AE-4CAA-4E10-96B9-433818C89212}" destId="{BBA3F2F2-8182-46A9-9D98-2FD44BD56FCF}" srcOrd="1" destOrd="0" presId="urn:microsoft.com/office/officeart/2017/3/layout/HorizontalLabelsTimeline"/>
    <dgm:cxn modelId="{9634146D-8BD6-48B5-B04B-0220B6AAD502}" type="presParOf" srcId="{BBA3F2F2-8182-46A9-9D98-2FD44BD56FCF}" destId="{A4A3ED22-3F46-48E3-90A6-DCD3C4267E4B}" srcOrd="0" destOrd="0" presId="urn:microsoft.com/office/officeart/2017/3/layout/HorizontalLabelsTimeline"/>
    <dgm:cxn modelId="{7728F333-90D9-4FB3-872F-4B32786E4434}" type="presParOf" srcId="{BBA3F2F2-8182-46A9-9D98-2FD44BD56FCF}" destId="{9C701CF4-42C4-4027-808D-E29782F37D2D}" srcOrd="1" destOrd="0" presId="urn:microsoft.com/office/officeart/2017/3/layout/HorizontalLabelsTimeline"/>
    <dgm:cxn modelId="{437831C5-7D50-40F4-AAD8-859FDFA57D11}" type="presParOf" srcId="{292F43AE-4CAA-4E10-96B9-433818C89212}" destId="{D1F5AD6C-5912-4901-9E2B-8F73A6712E3F}" srcOrd="2" destOrd="0" presId="urn:microsoft.com/office/officeart/2017/3/layout/HorizontalLabelsTimeline"/>
    <dgm:cxn modelId="{162C37EF-D524-4366-BFF9-DF916B019488}" type="presParOf" srcId="{292F43AE-4CAA-4E10-96B9-433818C89212}" destId="{1505D68A-41CC-405A-B3A1-E81F7FA7F0F6}" srcOrd="3" destOrd="0" presId="urn:microsoft.com/office/officeart/2017/3/layout/HorizontalLabelsTimeline"/>
    <dgm:cxn modelId="{524E37CA-D2B7-40F8-B774-6BEEF6B028D2}" type="presParOf" srcId="{292F43AE-4CAA-4E10-96B9-433818C89212}" destId="{22521176-6B0A-409E-BF58-945D2B110BA1}" srcOrd="4" destOrd="0" presId="urn:microsoft.com/office/officeart/2017/3/layout/HorizontalLabelsTimeline"/>
    <dgm:cxn modelId="{83A7495C-DDE6-4F25-83F9-C73A509B7B5E}" type="presParOf" srcId="{B4444F3F-8137-4EBD-861E-62766214CD9C}" destId="{5F3B9F76-450E-4A13-9B21-A9FC9FB8BD4C}" srcOrd="5" destOrd="0" presId="urn:microsoft.com/office/officeart/2017/3/layout/HorizontalLabelsTimeline"/>
    <dgm:cxn modelId="{49ECB15E-08FD-4E54-953E-326FD06B1F66}" type="presParOf" srcId="{B4444F3F-8137-4EBD-861E-62766214CD9C}" destId="{A88FE979-4514-4895-B75C-B226C80A113F}" srcOrd="6" destOrd="0" presId="urn:microsoft.com/office/officeart/2017/3/layout/HorizontalLabelsTimeline"/>
    <dgm:cxn modelId="{1E60FEA4-8979-4458-83A9-0A2C7C560D4E}" type="presParOf" srcId="{A88FE979-4514-4895-B75C-B226C80A113F}" destId="{F89A3B02-E048-48FB-8FB5-5E997BDFFA7C}" srcOrd="0" destOrd="0" presId="urn:microsoft.com/office/officeart/2017/3/layout/HorizontalLabelsTimeline"/>
    <dgm:cxn modelId="{11D57CAB-03A4-4DB2-9A56-E905AB7EEFED}" type="presParOf" srcId="{A88FE979-4514-4895-B75C-B226C80A113F}" destId="{E188CDC2-629E-4589-A2A1-85E0CE93B9FA}" srcOrd="1" destOrd="0" presId="urn:microsoft.com/office/officeart/2017/3/layout/HorizontalLabelsTimeline"/>
    <dgm:cxn modelId="{7282ED68-B984-4525-83B1-F708FAB9E0BA}" type="presParOf" srcId="{E188CDC2-629E-4589-A2A1-85E0CE93B9FA}" destId="{EB985FD7-14C2-4061-8343-C7A2813A09CB}" srcOrd="0" destOrd="0" presId="urn:microsoft.com/office/officeart/2017/3/layout/HorizontalLabelsTimeline"/>
    <dgm:cxn modelId="{9FCE939C-CC6B-4794-95B2-A78F27399602}" type="presParOf" srcId="{E188CDC2-629E-4589-A2A1-85E0CE93B9FA}" destId="{F71003BE-7D9F-465A-97DB-F40EE1D884F5}" srcOrd="1" destOrd="0" presId="urn:microsoft.com/office/officeart/2017/3/layout/HorizontalLabelsTimeline"/>
    <dgm:cxn modelId="{8C7EF745-B5E6-4140-94B0-D7C082ED5220}" type="presParOf" srcId="{A88FE979-4514-4895-B75C-B226C80A113F}" destId="{276AFB9A-21B5-4EBB-B613-7D3F1DD8AB06}" srcOrd="2" destOrd="0" presId="urn:microsoft.com/office/officeart/2017/3/layout/HorizontalLabelsTimeline"/>
    <dgm:cxn modelId="{33022529-7372-441C-9F7B-2EA2767F1BC2}" type="presParOf" srcId="{A88FE979-4514-4895-B75C-B226C80A113F}" destId="{A97E0DBB-325A-49EB-8FED-AEC01D9C21BA}" srcOrd="3" destOrd="0" presId="urn:microsoft.com/office/officeart/2017/3/layout/HorizontalLabelsTimeline"/>
    <dgm:cxn modelId="{79C9345C-973A-4519-BAC3-147541EACDAB}" type="presParOf" srcId="{A88FE979-4514-4895-B75C-B226C80A113F}" destId="{74A011F2-8B5B-46D7-85E9-A2D268665C4E}" srcOrd="4" destOrd="0" presId="urn:microsoft.com/office/officeart/2017/3/layout/HorizontalLabels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280C3-27AC-4C8C-A7C3-758DE6329C3E}">
      <dsp:nvSpPr>
        <dsp:cNvPr id="0" name=""/>
        <dsp:cNvSpPr/>
      </dsp:nvSpPr>
      <dsp:spPr>
        <a:xfrm>
          <a:off x="0" y="2829913"/>
          <a:ext cx="10668000" cy="0"/>
        </a:xfrm>
        <a:prstGeom prst="line">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DEE3AE3-2945-43A6-A42F-8CC96656A5C7}">
      <dsp:nvSpPr>
        <dsp:cNvPr id="0" name=""/>
        <dsp:cNvSpPr/>
      </dsp:nvSpPr>
      <dsp:spPr>
        <a:xfrm>
          <a:off x="257271" y="1754546"/>
          <a:ext cx="3754219" cy="67917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1 Dec.</a:t>
          </a:r>
        </a:p>
      </dsp:txBody>
      <dsp:txXfrm>
        <a:off x="257271" y="1754546"/>
        <a:ext cx="3754219" cy="679179"/>
      </dsp:txXfrm>
    </dsp:sp>
    <dsp:sp modelId="{824AB326-8243-49E0-87D6-BDF8F53F53C2}">
      <dsp:nvSpPr>
        <dsp:cNvPr id="0" name=""/>
        <dsp:cNvSpPr/>
      </dsp:nvSpPr>
      <dsp:spPr>
        <a:xfrm>
          <a:off x="257271" y="1070273"/>
          <a:ext cx="3754219" cy="68427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dirty="0"/>
            <a:t>I walked to my school instead of driving</a:t>
          </a:r>
        </a:p>
      </dsp:txBody>
      <dsp:txXfrm>
        <a:off x="257271" y="1070273"/>
        <a:ext cx="3754219" cy="684273"/>
      </dsp:txXfrm>
    </dsp:sp>
    <dsp:sp modelId="{F206136E-84F1-4C3D-8391-CAC8BB8358C6}">
      <dsp:nvSpPr>
        <dsp:cNvPr id="0" name=""/>
        <dsp:cNvSpPr/>
      </dsp:nvSpPr>
      <dsp:spPr>
        <a:xfrm>
          <a:off x="2134381" y="2433725"/>
          <a:ext cx="0" cy="396187"/>
        </a:xfrm>
        <a:prstGeom prst="line">
          <a:avLst/>
        </a:pr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F8A48E9-4A7D-4C32-AC49-F1E11042D9D7}">
      <dsp:nvSpPr>
        <dsp:cNvPr id="0" name=""/>
        <dsp:cNvSpPr/>
      </dsp:nvSpPr>
      <dsp:spPr>
        <a:xfrm>
          <a:off x="2390350" y="3226101"/>
          <a:ext cx="3754219" cy="67917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2 Dec.</a:t>
          </a:r>
        </a:p>
      </dsp:txBody>
      <dsp:txXfrm>
        <a:off x="2390350" y="3226101"/>
        <a:ext cx="3754219" cy="679179"/>
      </dsp:txXfrm>
    </dsp:sp>
    <dsp:sp modelId="{FF05F48E-27E2-4D7C-8685-6CEF50B6A0A8}">
      <dsp:nvSpPr>
        <dsp:cNvPr id="0" name=""/>
        <dsp:cNvSpPr/>
      </dsp:nvSpPr>
      <dsp:spPr>
        <a:xfrm>
          <a:off x="2390350" y="3905280"/>
          <a:ext cx="3754219" cy="81257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I used a cloth bag instead of a plastic bag</a:t>
          </a:r>
        </a:p>
      </dsp:txBody>
      <dsp:txXfrm>
        <a:off x="2390350" y="3905280"/>
        <a:ext cx="3754219" cy="812574"/>
      </dsp:txXfrm>
    </dsp:sp>
    <dsp:sp modelId="{BB820BF0-A449-4E7B-8D41-1C3F93E0CE5E}">
      <dsp:nvSpPr>
        <dsp:cNvPr id="0" name=""/>
        <dsp:cNvSpPr/>
      </dsp:nvSpPr>
      <dsp:spPr>
        <a:xfrm>
          <a:off x="4267460" y="2829913"/>
          <a:ext cx="0" cy="396187"/>
        </a:xfrm>
        <a:prstGeom prst="line">
          <a:avLst/>
        </a:pr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4F139FE-749C-4A53-930A-A5686EE4098B}">
      <dsp:nvSpPr>
        <dsp:cNvPr id="0" name=""/>
        <dsp:cNvSpPr/>
      </dsp:nvSpPr>
      <dsp:spPr>
        <a:xfrm rot="2700000">
          <a:off x="2090358" y="2785890"/>
          <a:ext cx="88046" cy="88046"/>
        </a:xfrm>
        <a:prstGeom prst="rect">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7395EB-6BF3-433E-8A66-DD57F09E5222}">
      <dsp:nvSpPr>
        <dsp:cNvPr id="0" name=""/>
        <dsp:cNvSpPr/>
      </dsp:nvSpPr>
      <dsp:spPr>
        <a:xfrm rot="2700000">
          <a:off x="4223437" y="2785890"/>
          <a:ext cx="88046" cy="88046"/>
        </a:xfrm>
        <a:prstGeom prst="rect">
          <a:avLst/>
        </a:prstGeom>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AA0BFB-DDC4-4F4A-A394-143B589B042E}">
      <dsp:nvSpPr>
        <dsp:cNvPr id="0" name=""/>
        <dsp:cNvSpPr/>
      </dsp:nvSpPr>
      <dsp:spPr>
        <a:xfrm>
          <a:off x="4523429" y="1754546"/>
          <a:ext cx="3754219" cy="67917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3 Dec.</a:t>
          </a:r>
        </a:p>
      </dsp:txBody>
      <dsp:txXfrm>
        <a:off x="4523429" y="1754546"/>
        <a:ext cx="3754219" cy="679179"/>
      </dsp:txXfrm>
    </dsp:sp>
    <dsp:sp modelId="{A4A3ED22-3F46-48E3-90A6-DCD3C4267E4B}">
      <dsp:nvSpPr>
        <dsp:cNvPr id="0" name=""/>
        <dsp:cNvSpPr/>
      </dsp:nvSpPr>
      <dsp:spPr>
        <a:xfrm>
          <a:off x="4523429" y="941972"/>
          <a:ext cx="3754219" cy="81257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I turned off the ligths of my bedroom as I was not using them</a:t>
          </a:r>
        </a:p>
      </dsp:txBody>
      <dsp:txXfrm>
        <a:off x="4523429" y="941972"/>
        <a:ext cx="3754219" cy="812574"/>
      </dsp:txXfrm>
    </dsp:sp>
    <dsp:sp modelId="{D1F5AD6C-5912-4901-9E2B-8F73A6712E3F}">
      <dsp:nvSpPr>
        <dsp:cNvPr id="0" name=""/>
        <dsp:cNvSpPr/>
      </dsp:nvSpPr>
      <dsp:spPr>
        <a:xfrm>
          <a:off x="6400539" y="2433725"/>
          <a:ext cx="0" cy="396187"/>
        </a:xfrm>
        <a:prstGeom prst="line">
          <a:avLst/>
        </a:pr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89A3B02-E048-48FB-8FB5-5E997BDFFA7C}">
      <dsp:nvSpPr>
        <dsp:cNvPr id="0" name=""/>
        <dsp:cNvSpPr/>
      </dsp:nvSpPr>
      <dsp:spPr>
        <a:xfrm>
          <a:off x="6656509" y="3226101"/>
          <a:ext cx="3754219" cy="679179"/>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4 Dec.</a:t>
          </a:r>
        </a:p>
      </dsp:txBody>
      <dsp:txXfrm>
        <a:off x="6656509" y="3226101"/>
        <a:ext cx="3754219" cy="679179"/>
      </dsp:txXfrm>
    </dsp:sp>
    <dsp:sp modelId="{EB985FD7-14C2-4061-8343-C7A2813A09CB}">
      <dsp:nvSpPr>
        <dsp:cNvPr id="0" name=""/>
        <dsp:cNvSpPr/>
      </dsp:nvSpPr>
      <dsp:spPr>
        <a:xfrm>
          <a:off x="6656509" y="3905280"/>
          <a:ext cx="3754219" cy="68427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I showered instead of taking a bath</a:t>
          </a:r>
        </a:p>
      </dsp:txBody>
      <dsp:txXfrm>
        <a:off x="6656509" y="3905280"/>
        <a:ext cx="3754219" cy="684273"/>
      </dsp:txXfrm>
    </dsp:sp>
    <dsp:sp modelId="{276AFB9A-21B5-4EBB-B613-7D3F1DD8AB06}">
      <dsp:nvSpPr>
        <dsp:cNvPr id="0" name=""/>
        <dsp:cNvSpPr/>
      </dsp:nvSpPr>
      <dsp:spPr>
        <a:xfrm>
          <a:off x="8533618" y="2829913"/>
          <a:ext cx="0" cy="396187"/>
        </a:xfrm>
        <a:prstGeom prst="line">
          <a:avLst/>
        </a:pr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505D68A-41CC-405A-B3A1-E81F7FA7F0F6}">
      <dsp:nvSpPr>
        <dsp:cNvPr id="0" name=""/>
        <dsp:cNvSpPr/>
      </dsp:nvSpPr>
      <dsp:spPr>
        <a:xfrm rot="2700000">
          <a:off x="6356516" y="2785890"/>
          <a:ext cx="88046" cy="88046"/>
        </a:xfrm>
        <a:prstGeom prst="rect">
          <a:avLst/>
        </a:prstGeom>
        <a:solidFill>
          <a:schemeClr val="accent4">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7E0DBB-325A-49EB-8FED-AEC01D9C21BA}">
      <dsp:nvSpPr>
        <dsp:cNvPr id="0" name=""/>
        <dsp:cNvSpPr/>
      </dsp:nvSpPr>
      <dsp:spPr>
        <a:xfrm rot="2700000">
          <a:off x="8489595" y="2785890"/>
          <a:ext cx="88046" cy="88046"/>
        </a:xfrm>
        <a:prstGeom prst="rect">
          <a:avLst/>
        </a:prstGeom>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D59A85-E58A-4D45-B5B6-188B52E3379E}">
      <dsp:nvSpPr>
        <dsp:cNvPr id="0" name=""/>
        <dsp:cNvSpPr/>
      </dsp:nvSpPr>
      <dsp:spPr>
        <a:xfrm>
          <a:off x="0" y="2829913"/>
          <a:ext cx="10668000" cy="0"/>
        </a:xfrm>
        <a:prstGeom prst="lin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7CA94E5F-B86A-468D-B67C-46E3AF8919AC}">
      <dsp:nvSpPr>
        <dsp:cNvPr id="0" name=""/>
        <dsp:cNvSpPr/>
      </dsp:nvSpPr>
      <dsp:spPr>
        <a:xfrm>
          <a:off x="236644" y="3039327"/>
          <a:ext cx="3424177" cy="639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5 Dec.</a:t>
          </a:r>
        </a:p>
      </dsp:txBody>
      <dsp:txXfrm>
        <a:off x="236644" y="3039327"/>
        <a:ext cx="3424177" cy="639560"/>
      </dsp:txXfrm>
    </dsp:sp>
    <dsp:sp modelId="{40E2BF19-18D7-4A60-BC26-C2A00506C00C}">
      <dsp:nvSpPr>
        <dsp:cNvPr id="0" name=""/>
        <dsp:cNvSpPr/>
      </dsp:nvSpPr>
      <dsp:spPr>
        <a:xfrm>
          <a:off x="3177" y="789545"/>
          <a:ext cx="3891111" cy="96500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I used the rule of the 3 R's: reduce, reuse and recycle</a:t>
          </a:r>
        </a:p>
      </dsp:txBody>
      <dsp:txXfrm>
        <a:off x="50284" y="836652"/>
        <a:ext cx="3796897" cy="870786"/>
      </dsp:txXfrm>
    </dsp:sp>
    <dsp:sp modelId="{F0C1B796-9C04-43CC-8B7E-B879C7302F97}">
      <dsp:nvSpPr>
        <dsp:cNvPr id="0" name=""/>
        <dsp:cNvSpPr/>
      </dsp:nvSpPr>
      <dsp:spPr>
        <a:xfrm>
          <a:off x="1948733" y="1754546"/>
          <a:ext cx="0" cy="1075367"/>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28082FD-3C06-4DF4-BB54-7209153B88D0}">
      <dsp:nvSpPr>
        <dsp:cNvPr id="0" name=""/>
        <dsp:cNvSpPr/>
      </dsp:nvSpPr>
      <dsp:spPr>
        <a:xfrm>
          <a:off x="2493488" y="1980939"/>
          <a:ext cx="3424177" cy="639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6 Dec.</a:t>
          </a:r>
        </a:p>
      </dsp:txBody>
      <dsp:txXfrm>
        <a:off x="2493488" y="1980939"/>
        <a:ext cx="3424177" cy="639560"/>
      </dsp:txXfrm>
    </dsp:sp>
    <dsp:sp modelId="{70890360-63EF-4209-8BB5-565FFD8F7BD0}">
      <dsp:nvSpPr>
        <dsp:cNvPr id="0" name=""/>
        <dsp:cNvSpPr/>
      </dsp:nvSpPr>
      <dsp:spPr>
        <a:xfrm>
          <a:off x="1906284" y="2787464"/>
          <a:ext cx="84897" cy="84897"/>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B94B9F-BA37-4C8E-A547-F61EFD44ACC9}">
      <dsp:nvSpPr>
        <dsp:cNvPr id="0" name=""/>
        <dsp:cNvSpPr/>
      </dsp:nvSpPr>
      <dsp:spPr>
        <a:xfrm>
          <a:off x="2260022" y="3905280"/>
          <a:ext cx="3891111" cy="96500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dirty="0"/>
            <a:t>I </a:t>
          </a:r>
          <a:r>
            <a:rPr lang="en-US" sz="1700" kern="1200" dirty="0" err="1"/>
            <a:t>bougth</a:t>
          </a:r>
          <a:r>
            <a:rPr lang="en-US" sz="1700" kern="1200" dirty="0"/>
            <a:t> some fruit </a:t>
          </a:r>
        </a:p>
        <a:p>
          <a:pPr marL="0" lvl="0" indent="0" algn="l" defTabSz="755650">
            <a:lnSpc>
              <a:spcPct val="90000"/>
            </a:lnSpc>
            <a:spcBef>
              <a:spcPct val="0"/>
            </a:spcBef>
            <a:spcAft>
              <a:spcPct val="35000"/>
            </a:spcAft>
            <a:buNone/>
          </a:pPr>
          <a:r>
            <a:rPr lang="en-US" sz="1700" kern="1200" dirty="0"/>
            <a:t>in a local shop </a:t>
          </a:r>
          <a:endParaRPr lang="es-ES" sz="1700" kern="1200" dirty="0"/>
        </a:p>
      </dsp:txBody>
      <dsp:txXfrm>
        <a:off x="2307129" y="3952387"/>
        <a:ext cx="3796897" cy="870786"/>
      </dsp:txXfrm>
    </dsp:sp>
    <dsp:sp modelId="{24401C7A-AEB4-446D-AA14-0681F5D67F54}">
      <dsp:nvSpPr>
        <dsp:cNvPr id="0" name=""/>
        <dsp:cNvSpPr/>
      </dsp:nvSpPr>
      <dsp:spPr>
        <a:xfrm>
          <a:off x="4205577" y="2829913"/>
          <a:ext cx="0" cy="1075367"/>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783944B-CB94-490B-83D4-348FB41F2E2E}">
      <dsp:nvSpPr>
        <dsp:cNvPr id="0" name=""/>
        <dsp:cNvSpPr/>
      </dsp:nvSpPr>
      <dsp:spPr>
        <a:xfrm>
          <a:off x="4750333" y="3039327"/>
          <a:ext cx="3424177" cy="639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7 Dec.</a:t>
          </a:r>
        </a:p>
      </dsp:txBody>
      <dsp:txXfrm>
        <a:off x="4750333" y="3039327"/>
        <a:ext cx="3424177" cy="639560"/>
      </dsp:txXfrm>
    </dsp:sp>
    <dsp:sp modelId="{BA1BD1ED-1950-4453-89ED-FFFF33D5D3F3}">
      <dsp:nvSpPr>
        <dsp:cNvPr id="0" name=""/>
        <dsp:cNvSpPr/>
      </dsp:nvSpPr>
      <dsp:spPr>
        <a:xfrm>
          <a:off x="4163129" y="2787464"/>
          <a:ext cx="84897" cy="84897"/>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9D84DC-7DAF-4586-AFD7-D642BA37FF6E}">
      <dsp:nvSpPr>
        <dsp:cNvPr id="0" name=""/>
        <dsp:cNvSpPr/>
      </dsp:nvSpPr>
      <dsp:spPr>
        <a:xfrm>
          <a:off x="4516866" y="789545"/>
          <a:ext cx="3891111" cy="96500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dirty="0"/>
            <a:t>I replace the light bulbs in my grandma house with LED bulbs</a:t>
          </a:r>
        </a:p>
      </dsp:txBody>
      <dsp:txXfrm>
        <a:off x="4563973" y="836652"/>
        <a:ext cx="3796897" cy="870786"/>
      </dsp:txXfrm>
    </dsp:sp>
    <dsp:sp modelId="{BAAFDD8D-BD2D-4172-9887-3168EA7E0694}">
      <dsp:nvSpPr>
        <dsp:cNvPr id="0" name=""/>
        <dsp:cNvSpPr/>
      </dsp:nvSpPr>
      <dsp:spPr>
        <a:xfrm>
          <a:off x="6462422" y="1754546"/>
          <a:ext cx="0" cy="1075367"/>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F2A36F6-D840-4AD4-A129-E38BBA707983}">
      <dsp:nvSpPr>
        <dsp:cNvPr id="0" name=""/>
        <dsp:cNvSpPr/>
      </dsp:nvSpPr>
      <dsp:spPr>
        <a:xfrm>
          <a:off x="7007177" y="1980939"/>
          <a:ext cx="3424177" cy="639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8 Dec.</a:t>
          </a:r>
        </a:p>
      </dsp:txBody>
      <dsp:txXfrm>
        <a:off x="7007177" y="1980939"/>
        <a:ext cx="3424177" cy="639560"/>
      </dsp:txXfrm>
    </dsp:sp>
    <dsp:sp modelId="{C346F3E0-2A98-431A-97FA-A887FA8B8F16}">
      <dsp:nvSpPr>
        <dsp:cNvPr id="0" name=""/>
        <dsp:cNvSpPr/>
      </dsp:nvSpPr>
      <dsp:spPr>
        <a:xfrm>
          <a:off x="6419973" y="2787464"/>
          <a:ext cx="84897" cy="84897"/>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651154-FACD-429A-A9B1-35C01EB1B92D}">
      <dsp:nvSpPr>
        <dsp:cNvPr id="0" name=""/>
        <dsp:cNvSpPr/>
      </dsp:nvSpPr>
      <dsp:spPr>
        <a:xfrm>
          <a:off x="6773711" y="3905280"/>
          <a:ext cx="3891111" cy="96500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I used recycled paper instead of new paper</a:t>
          </a:r>
        </a:p>
      </dsp:txBody>
      <dsp:txXfrm>
        <a:off x="6820818" y="3952387"/>
        <a:ext cx="3796897" cy="870786"/>
      </dsp:txXfrm>
    </dsp:sp>
    <dsp:sp modelId="{98D6A952-DA38-48B2-8863-F213D84717CA}">
      <dsp:nvSpPr>
        <dsp:cNvPr id="0" name=""/>
        <dsp:cNvSpPr/>
      </dsp:nvSpPr>
      <dsp:spPr>
        <a:xfrm>
          <a:off x="8719266" y="2829913"/>
          <a:ext cx="0" cy="1075367"/>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E9312E4-040A-4804-9366-8211697DA8B5}">
      <dsp:nvSpPr>
        <dsp:cNvPr id="0" name=""/>
        <dsp:cNvSpPr/>
      </dsp:nvSpPr>
      <dsp:spPr>
        <a:xfrm>
          <a:off x="8676818" y="2787464"/>
          <a:ext cx="84897" cy="84897"/>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6F4692-A943-4919-A428-C3E00BDEDFE4}">
      <dsp:nvSpPr>
        <dsp:cNvPr id="0" name=""/>
        <dsp:cNvSpPr/>
      </dsp:nvSpPr>
      <dsp:spPr>
        <a:xfrm>
          <a:off x="5337" y="1465515"/>
          <a:ext cx="816539" cy="8165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6CF4E2-C2A2-410B-9810-DF8A99743385}">
      <dsp:nvSpPr>
        <dsp:cNvPr id="0" name=""/>
        <dsp:cNvSpPr/>
      </dsp:nvSpPr>
      <dsp:spPr>
        <a:xfrm>
          <a:off x="5337" y="2385174"/>
          <a:ext cx="2332968" cy="349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kern="1200"/>
            <a:t>9 Dec.</a:t>
          </a:r>
        </a:p>
      </dsp:txBody>
      <dsp:txXfrm>
        <a:off x="5337" y="2385174"/>
        <a:ext cx="2332968" cy="349945"/>
      </dsp:txXfrm>
    </dsp:sp>
    <dsp:sp modelId="{65D4F3A2-52D8-45CB-83D5-FE9A48FB0A44}">
      <dsp:nvSpPr>
        <dsp:cNvPr id="0" name=""/>
        <dsp:cNvSpPr/>
      </dsp:nvSpPr>
      <dsp:spPr>
        <a:xfrm>
          <a:off x="5337" y="2783081"/>
          <a:ext cx="2332968" cy="1080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t>I </a:t>
          </a:r>
          <a:r>
            <a:rPr lang="en-US" sz="1700" kern="1200" dirty="0" err="1"/>
            <a:t>bougth</a:t>
          </a:r>
          <a:r>
            <a:rPr lang="en-US" sz="1700" kern="1200" dirty="0"/>
            <a:t> a bottle made of metal</a:t>
          </a:r>
        </a:p>
      </dsp:txBody>
      <dsp:txXfrm>
        <a:off x="5337" y="2783081"/>
        <a:ext cx="2332968" cy="1080551"/>
      </dsp:txXfrm>
    </dsp:sp>
    <dsp:sp modelId="{16C19BB9-6349-485B-997E-D7EA012ECA46}">
      <dsp:nvSpPr>
        <dsp:cNvPr id="0" name=""/>
        <dsp:cNvSpPr/>
      </dsp:nvSpPr>
      <dsp:spPr>
        <a:xfrm>
          <a:off x="2746575" y="1465515"/>
          <a:ext cx="816539" cy="8165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10AF74-9BD9-401E-A461-33C511E4B57A}">
      <dsp:nvSpPr>
        <dsp:cNvPr id="0" name=""/>
        <dsp:cNvSpPr/>
      </dsp:nvSpPr>
      <dsp:spPr>
        <a:xfrm>
          <a:off x="2746575" y="2385174"/>
          <a:ext cx="2332968" cy="349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kern="1200"/>
            <a:t>10 Dec.</a:t>
          </a:r>
        </a:p>
      </dsp:txBody>
      <dsp:txXfrm>
        <a:off x="2746575" y="2385174"/>
        <a:ext cx="2332968" cy="349945"/>
      </dsp:txXfrm>
    </dsp:sp>
    <dsp:sp modelId="{530D77B6-2CDA-4DEF-A730-0E0C067A5085}">
      <dsp:nvSpPr>
        <dsp:cNvPr id="0" name=""/>
        <dsp:cNvSpPr/>
      </dsp:nvSpPr>
      <dsp:spPr>
        <a:xfrm>
          <a:off x="2746575" y="2783081"/>
          <a:ext cx="2332968" cy="1080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t>I recycled plastic</a:t>
          </a:r>
        </a:p>
      </dsp:txBody>
      <dsp:txXfrm>
        <a:off x="2746575" y="2783081"/>
        <a:ext cx="2332968" cy="1080551"/>
      </dsp:txXfrm>
    </dsp:sp>
    <dsp:sp modelId="{048C85A5-ACBF-423E-9B7C-667E0CB7B117}">
      <dsp:nvSpPr>
        <dsp:cNvPr id="0" name=""/>
        <dsp:cNvSpPr/>
      </dsp:nvSpPr>
      <dsp:spPr>
        <a:xfrm>
          <a:off x="5487813" y="1465515"/>
          <a:ext cx="816539" cy="8165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29CBC4-89D2-4B8F-96F4-CC7CB0E996B3}">
      <dsp:nvSpPr>
        <dsp:cNvPr id="0" name=""/>
        <dsp:cNvSpPr/>
      </dsp:nvSpPr>
      <dsp:spPr>
        <a:xfrm>
          <a:off x="5487813" y="2385174"/>
          <a:ext cx="2332968" cy="349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kern="1200"/>
            <a:t>11 Dec.</a:t>
          </a:r>
        </a:p>
      </dsp:txBody>
      <dsp:txXfrm>
        <a:off x="5487813" y="2385174"/>
        <a:ext cx="2332968" cy="349945"/>
      </dsp:txXfrm>
    </dsp:sp>
    <dsp:sp modelId="{27E6BAF6-6F31-424C-88A7-F7C5CC35822E}">
      <dsp:nvSpPr>
        <dsp:cNvPr id="0" name=""/>
        <dsp:cNvSpPr/>
      </dsp:nvSpPr>
      <dsp:spPr>
        <a:xfrm>
          <a:off x="5487813" y="2783081"/>
          <a:ext cx="2332968" cy="1080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I fully filled up my washing machine</a:t>
          </a:r>
        </a:p>
      </dsp:txBody>
      <dsp:txXfrm>
        <a:off x="5487813" y="2783081"/>
        <a:ext cx="2332968" cy="1080551"/>
      </dsp:txXfrm>
    </dsp:sp>
    <dsp:sp modelId="{6EED3689-B7A2-4A20-8CF1-3090FC4F722C}">
      <dsp:nvSpPr>
        <dsp:cNvPr id="0" name=""/>
        <dsp:cNvSpPr/>
      </dsp:nvSpPr>
      <dsp:spPr>
        <a:xfrm>
          <a:off x="8229052" y="1465515"/>
          <a:ext cx="816539" cy="8165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26AD193-B6C0-4CFE-8A5F-FC9CFCC1BA83}">
      <dsp:nvSpPr>
        <dsp:cNvPr id="0" name=""/>
        <dsp:cNvSpPr/>
      </dsp:nvSpPr>
      <dsp:spPr>
        <a:xfrm>
          <a:off x="8229052" y="2385174"/>
          <a:ext cx="2332968" cy="349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100000"/>
            </a:lnSpc>
            <a:spcBef>
              <a:spcPct val="0"/>
            </a:spcBef>
            <a:spcAft>
              <a:spcPct val="35000"/>
            </a:spcAft>
            <a:buNone/>
            <a:defRPr b="1"/>
          </a:pPr>
          <a:r>
            <a:rPr lang="en-US" sz="2200" kern="1200"/>
            <a:t>12 Dec.</a:t>
          </a:r>
        </a:p>
      </dsp:txBody>
      <dsp:txXfrm>
        <a:off x="8229052" y="2385174"/>
        <a:ext cx="2332968" cy="349945"/>
      </dsp:txXfrm>
    </dsp:sp>
    <dsp:sp modelId="{DE9BD1FB-9424-40F7-B1FC-052DE298CBA7}">
      <dsp:nvSpPr>
        <dsp:cNvPr id="0" name=""/>
        <dsp:cNvSpPr/>
      </dsp:nvSpPr>
      <dsp:spPr>
        <a:xfrm>
          <a:off x="8229052" y="2783081"/>
          <a:ext cx="2332968" cy="1080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t>I replaced my remote's control batteries with rechargeable batteries</a:t>
          </a:r>
        </a:p>
      </dsp:txBody>
      <dsp:txXfrm>
        <a:off x="8229052" y="2783081"/>
        <a:ext cx="2332968" cy="10805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96FB6-8E14-45E4-AEEE-AB20B1B9EE79}">
      <dsp:nvSpPr>
        <dsp:cNvPr id="0" name=""/>
        <dsp:cNvSpPr/>
      </dsp:nvSpPr>
      <dsp:spPr>
        <a:xfrm rot="16200000">
          <a:off x="1639832" y="1529432"/>
          <a:ext cx="534352" cy="2284660"/>
        </a:xfrm>
        <a:prstGeom prst="round2Same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a:t>13 Dec.</a:t>
          </a:r>
        </a:p>
      </dsp:txBody>
      <dsp:txXfrm rot="5400000">
        <a:off x="790764" y="2430671"/>
        <a:ext cx="2258575" cy="482182"/>
      </dsp:txXfrm>
    </dsp:sp>
    <dsp:sp modelId="{3B0EB8AD-207A-48A5-A15A-B5450D93EF5F}">
      <dsp:nvSpPr>
        <dsp:cNvPr id="0" name=""/>
        <dsp:cNvSpPr/>
      </dsp:nvSpPr>
      <dsp:spPr>
        <a:xfrm>
          <a:off x="3125" y="0"/>
          <a:ext cx="3807767" cy="1870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21920" numCol="1" spcCol="1270" anchor="b" anchorCtr="1">
          <a:noAutofit/>
        </a:bodyPr>
        <a:lstStyle/>
        <a:p>
          <a:pPr marL="0" lvl="0" indent="0" algn="ctr" defTabSz="711200">
            <a:lnSpc>
              <a:spcPct val="90000"/>
            </a:lnSpc>
            <a:spcBef>
              <a:spcPct val="0"/>
            </a:spcBef>
            <a:spcAft>
              <a:spcPct val="35000"/>
            </a:spcAft>
            <a:buNone/>
          </a:pPr>
          <a:r>
            <a:rPr lang="en-US" sz="1600" kern="1200"/>
            <a:t>I used some chicken bones to make a broth</a:t>
          </a:r>
        </a:p>
      </dsp:txBody>
      <dsp:txXfrm>
        <a:off x="3125" y="0"/>
        <a:ext cx="3807767" cy="1870234"/>
      </dsp:txXfrm>
    </dsp:sp>
    <dsp:sp modelId="{AA829A83-A942-4BA0-8981-0B5799E3908A}">
      <dsp:nvSpPr>
        <dsp:cNvPr id="0" name=""/>
        <dsp:cNvSpPr/>
      </dsp:nvSpPr>
      <dsp:spPr>
        <a:xfrm>
          <a:off x="1907009" y="1977104"/>
          <a:ext cx="0" cy="427482"/>
        </a:xfrm>
        <a:prstGeom prst="line">
          <a:avLst/>
        </a:prstGeom>
        <a:noFill/>
        <a:ln w="635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F7973EC-C260-4831-8971-071A5AAEEC76}">
      <dsp:nvSpPr>
        <dsp:cNvPr id="0" name=""/>
        <dsp:cNvSpPr/>
      </dsp:nvSpPr>
      <dsp:spPr>
        <a:xfrm>
          <a:off x="1853573" y="1870234"/>
          <a:ext cx="106870" cy="10687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C73A3A-D49F-42B7-A952-95C752AF00B6}">
      <dsp:nvSpPr>
        <dsp:cNvPr id="0" name=""/>
        <dsp:cNvSpPr/>
      </dsp:nvSpPr>
      <dsp:spPr>
        <a:xfrm>
          <a:off x="3049339" y="2404586"/>
          <a:ext cx="2284660" cy="53435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a:t>14 Dec.</a:t>
          </a:r>
        </a:p>
      </dsp:txBody>
      <dsp:txXfrm>
        <a:off x="3049339" y="2404586"/>
        <a:ext cx="2284660" cy="534352"/>
      </dsp:txXfrm>
    </dsp:sp>
    <dsp:sp modelId="{C00DB6E4-6DE9-4ABA-871E-B20D1054F98F}">
      <dsp:nvSpPr>
        <dsp:cNvPr id="0" name=""/>
        <dsp:cNvSpPr/>
      </dsp:nvSpPr>
      <dsp:spPr>
        <a:xfrm>
          <a:off x="2287785" y="3473291"/>
          <a:ext cx="3807767" cy="1870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0" numCol="1" spcCol="1270" anchor="t" anchorCtr="1">
          <a:noAutofit/>
        </a:bodyPr>
        <a:lstStyle/>
        <a:p>
          <a:pPr marL="0" lvl="0" indent="0" algn="ctr" defTabSz="711200">
            <a:lnSpc>
              <a:spcPct val="90000"/>
            </a:lnSpc>
            <a:spcBef>
              <a:spcPct val="0"/>
            </a:spcBef>
            <a:spcAft>
              <a:spcPct val="35000"/>
            </a:spcAft>
            <a:buNone/>
          </a:pPr>
          <a:r>
            <a:rPr lang="en-US" sz="1600" kern="1200" dirty="0"/>
            <a:t>I unplugged my PC as I was not using it</a:t>
          </a:r>
        </a:p>
      </dsp:txBody>
      <dsp:txXfrm>
        <a:off x="2287785" y="3473291"/>
        <a:ext cx="3807767" cy="1870234"/>
      </dsp:txXfrm>
    </dsp:sp>
    <dsp:sp modelId="{4FD969E8-799F-4F88-B2F5-A51BD09FE203}">
      <dsp:nvSpPr>
        <dsp:cNvPr id="0" name=""/>
        <dsp:cNvSpPr/>
      </dsp:nvSpPr>
      <dsp:spPr>
        <a:xfrm>
          <a:off x="4191669" y="2938939"/>
          <a:ext cx="0" cy="427482"/>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4EAEA422-48E4-4F54-B45E-3681D1A31F11}">
      <dsp:nvSpPr>
        <dsp:cNvPr id="0" name=""/>
        <dsp:cNvSpPr/>
      </dsp:nvSpPr>
      <dsp:spPr>
        <a:xfrm>
          <a:off x="4138234" y="3366421"/>
          <a:ext cx="106870" cy="10687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91CD4F-5CD8-4347-9FB5-3CE9AD8817DD}">
      <dsp:nvSpPr>
        <dsp:cNvPr id="0" name=""/>
        <dsp:cNvSpPr/>
      </dsp:nvSpPr>
      <dsp:spPr>
        <a:xfrm>
          <a:off x="5334000" y="2404586"/>
          <a:ext cx="2284660" cy="53435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a:t>15 Dec.</a:t>
          </a:r>
        </a:p>
      </dsp:txBody>
      <dsp:txXfrm>
        <a:off x="5334000" y="2404586"/>
        <a:ext cx="2284660" cy="534352"/>
      </dsp:txXfrm>
    </dsp:sp>
    <dsp:sp modelId="{418F13C1-A71E-47B4-B330-101EC9B29584}">
      <dsp:nvSpPr>
        <dsp:cNvPr id="0" name=""/>
        <dsp:cNvSpPr/>
      </dsp:nvSpPr>
      <dsp:spPr>
        <a:xfrm>
          <a:off x="4572446" y="0"/>
          <a:ext cx="3807767" cy="1870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21920" numCol="1" spcCol="1270" anchor="b" anchorCtr="1">
          <a:noAutofit/>
        </a:bodyPr>
        <a:lstStyle/>
        <a:p>
          <a:pPr marL="0" lvl="0" indent="0" algn="ctr" defTabSz="711200">
            <a:lnSpc>
              <a:spcPct val="90000"/>
            </a:lnSpc>
            <a:spcBef>
              <a:spcPct val="0"/>
            </a:spcBef>
            <a:spcAft>
              <a:spcPct val="35000"/>
            </a:spcAft>
            <a:buNone/>
          </a:pPr>
          <a:r>
            <a:rPr lang="en-US" sz="1600" kern="1200" dirty="0"/>
            <a:t>I unplugged the Christmas lights before going to bed</a:t>
          </a:r>
        </a:p>
      </dsp:txBody>
      <dsp:txXfrm>
        <a:off x="4572446" y="0"/>
        <a:ext cx="3807767" cy="1870234"/>
      </dsp:txXfrm>
    </dsp:sp>
    <dsp:sp modelId="{5F59D5CA-F281-4033-B340-D7E81991C9BC}">
      <dsp:nvSpPr>
        <dsp:cNvPr id="0" name=""/>
        <dsp:cNvSpPr/>
      </dsp:nvSpPr>
      <dsp:spPr>
        <a:xfrm>
          <a:off x="6476330" y="1977104"/>
          <a:ext cx="0" cy="427482"/>
        </a:xfrm>
        <a:prstGeom prst="line">
          <a:avLst/>
        </a:prstGeom>
        <a:noFill/>
        <a:ln w="6350" cap="flat" cmpd="sng" algn="ctr">
          <a:solidFill>
            <a:schemeClr val="accent4">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236F712-A614-49B5-AB05-018BE788E66A}">
      <dsp:nvSpPr>
        <dsp:cNvPr id="0" name=""/>
        <dsp:cNvSpPr/>
      </dsp:nvSpPr>
      <dsp:spPr>
        <a:xfrm>
          <a:off x="6422895" y="1870234"/>
          <a:ext cx="106870" cy="10687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5F127E-F10C-4467-9D80-9259C4EAB56E}">
      <dsp:nvSpPr>
        <dsp:cNvPr id="0" name=""/>
        <dsp:cNvSpPr/>
      </dsp:nvSpPr>
      <dsp:spPr>
        <a:xfrm rot="5400000">
          <a:off x="8493814" y="1529432"/>
          <a:ext cx="534352" cy="2284660"/>
        </a:xfrm>
        <a:prstGeom prst="round2Same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a:t>16 Dec.</a:t>
          </a:r>
        </a:p>
      </dsp:txBody>
      <dsp:txXfrm rot="-5400000">
        <a:off x="7618661" y="2430671"/>
        <a:ext cx="2258575" cy="482182"/>
      </dsp:txXfrm>
    </dsp:sp>
    <dsp:sp modelId="{7B51063F-A01F-4D03-AC0D-4105EF7D9D57}">
      <dsp:nvSpPr>
        <dsp:cNvPr id="0" name=""/>
        <dsp:cNvSpPr/>
      </dsp:nvSpPr>
      <dsp:spPr>
        <a:xfrm>
          <a:off x="6857107" y="3473291"/>
          <a:ext cx="3807767" cy="1870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0" numCol="1" spcCol="1270" anchor="t" anchorCtr="1">
          <a:noAutofit/>
        </a:bodyPr>
        <a:lstStyle/>
        <a:p>
          <a:pPr marL="0" lvl="0" indent="0" algn="ctr" defTabSz="711200">
            <a:lnSpc>
              <a:spcPct val="90000"/>
            </a:lnSpc>
            <a:spcBef>
              <a:spcPct val="0"/>
            </a:spcBef>
            <a:spcAft>
              <a:spcPct val="35000"/>
            </a:spcAft>
            <a:buNone/>
          </a:pPr>
          <a:r>
            <a:rPr lang="en-US" sz="1600" kern="1200"/>
            <a:t>I rode my bike to go to the town square instead of going by car</a:t>
          </a:r>
        </a:p>
      </dsp:txBody>
      <dsp:txXfrm>
        <a:off x="6857107" y="3473291"/>
        <a:ext cx="3807767" cy="1870234"/>
      </dsp:txXfrm>
    </dsp:sp>
    <dsp:sp modelId="{BCFD2A0B-5A1F-4194-83B5-CB6281977BBA}">
      <dsp:nvSpPr>
        <dsp:cNvPr id="0" name=""/>
        <dsp:cNvSpPr/>
      </dsp:nvSpPr>
      <dsp:spPr>
        <a:xfrm>
          <a:off x="8760990" y="2938939"/>
          <a:ext cx="0" cy="427482"/>
        </a:xfrm>
        <a:prstGeom prst="line">
          <a:avLst/>
        </a:prstGeom>
        <a:noFill/>
        <a:ln w="635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5FF539F-C6A9-4E7F-8EB1-BA57DC4613BC}">
      <dsp:nvSpPr>
        <dsp:cNvPr id="0" name=""/>
        <dsp:cNvSpPr/>
      </dsp:nvSpPr>
      <dsp:spPr>
        <a:xfrm>
          <a:off x="8707555" y="3366421"/>
          <a:ext cx="106870" cy="10687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280C3-27AC-4C8C-A7C3-758DE6329C3E}">
      <dsp:nvSpPr>
        <dsp:cNvPr id="0" name=""/>
        <dsp:cNvSpPr/>
      </dsp:nvSpPr>
      <dsp:spPr>
        <a:xfrm>
          <a:off x="0" y="2829913"/>
          <a:ext cx="10668000" cy="0"/>
        </a:xfrm>
        <a:prstGeom prst="line">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DEE3AE3-2945-43A6-A42F-8CC96656A5C7}">
      <dsp:nvSpPr>
        <dsp:cNvPr id="0" name=""/>
        <dsp:cNvSpPr/>
      </dsp:nvSpPr>
      <dsp:spPr>
        <a:xfrm>
          <a:off x="257271" y="1754546"/>
          <a:ext cx="3754219" cy="67917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dirty="0">
              <a:latin typeface="Impact"/>
            </a:rPr>
            <a:t>17</a:t>
          </a:r>
          <a:r>
            <a:rPr lang="en-US" sz="2000" kern="1200" dirty="0"/>
            <a:t> Dec.</a:t>
          </a:r>
        </a:p>
      </dsp:txBody>
      <dsp:txXfrm>
        <a:off x="257271" y="1754546"/>
        <a:ext cx="3754219" cy="679179"/>
      </dsp:txXfrm>
    </dsp:sp>
    <dsp:sp modelId="{824AB326-8243-49E0-87D6-BDF8F53F53C2}">
      <dsp:nvSpPr>
        <dsp:cNvPr id="0" name=""/>
        <dsp:cNvSpPr/>
      </dsp:nvSpPr>
      <dsp:spPr>
        <a:xfrm>
          <a:off x="257271" y="1070273"/>
          <a:ext cx="3754219" cy="68427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dirty="0"/>
            <a:t>I used organic waste to make compost</a:t>
          </a:r>
        </a:p>
      </dsp:txBody>
      <dsp:txXfrm>
        <a:off x="257271" y="1070273"/>
        <a:ext cx="3754219" cy="684273"/>
      </dsp:txXfrm>
    </dsp:sp>
    <dsp:sp modelId="{F206136E-84F1-4C3D-8391-CAC8BB8358C6}">
      <dsp:nvSpPr>
        <dsp:cNvPr id="0" name=""/>
        <dsp:cNvSpPr/>
      </dsp:nvSpPr>
      <dsp:spPr>
        <a:xfrm>
          <a:off x="2134381" y="2433725"/>
          <a:ext cx="0" cy="396187"/>
        </a:xfrm>
        <a:prstGeom prst="line">
          <a:avLst/>
        </a:pr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F8A48E9-4A7D-4C32-AC49-F1E11042D9D7}">
      <dsp:nvSpPr>
        <dsp:cNvPr id="0" name=""/>
        <dsp:cNvSpPr/>
      </dsp:nvSpPr>
      <dsp:spPr>
        <a:xfrm>
          <a:off x="2390350" y="3226101"/>
          <a:ext cx="3754219" cy="67917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dirty="0">
              <a:latin typeface="Impact"/>
            </a:rPr>
            <a:t>18 Dec</a:t>
          </a:r>
          <a:r>
            <a:rPr lang="en-US" sz="2000" kern="1200" dirty="0"/>
            <a:t>.</a:t>
          </a:r>
        </a:p>
      </dsp:txBody>
      <dsp:txXfrm>
        <a:off x="2390350" y="3226101"/>
        <a:ext cx="3754219" cy="679179"/>
      </dsp:txXfrm>
    </dsp:sp>
    <dsp:sp modelId="{FF05F48E-27E2-4D7C-8685-6CEF50B6A0A8}">
      <dsp:nvSpPr>
        <dsp:cNvPr id="0" name=""/>
        <dsp:cNvSpPr/>
      </dsp:nvSpPr>
      <dsp:spPr>
        <a:xfrm>
          <a:off x="2390350" y="3905280"/>
          <a:ext cx="3754219" cy="81257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dirty="0"/>
            <a:t>I used a cloth bag instead of a plastic one</a:t>
          </a:r>
          <a:endParaRPr lang="en-US" sz="1700" b="1" kern="1200" dirty="0"/>
        </a:p>
      </dsp:txBody>
      <dsp:txXfrm>
        <a:off x="2390350" y="3905280"/>
        <a:ext cx="3754219" cy="812574"/>
      </dsp:txXfrm>
    </dsp:sp>
    <dsp:sp modelId="{BB820BF0-A449-4E7B-8D41-1C3F93E0CE5E}">
      <dsp:nvSpPr>
        <dsp:cNvPr id="0" name=""/>
        <dsp:cNvSpPr/>
      </dsp:nvSpPr>
      <dsp:spPr>
        <a:xfrm>
          <a:off x="4267460" y="2829913"/>
          <a:ext cx="0" cy="396187"/>
        </a:xfrm>
        <a:prstGeom prst="line">
          <a:avLst/>
        </a:pr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4F139FE-749C-4A53-930A-A5686EE4098B}">
      <dsp:nvSpPr>
        <dsp:cNvPr id="0" name=""/>
        <dsp:cNvSpPr/>
      </dsp:nvSpPr>
      <dsp:spPr>
        <a:xfrm rot="2700000">
          <a:off x="2090358" y="2785890"/>
          <a:ext cx="88046" cy="88046"/>
        </a:xfrm>
        <a:prstGeom prst="rect">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7395EB-6BF3-433E-8A66-DD57F09E5222}">
      <dsp:nvSpPr>
        <dsp:cNvPr id="0" name=""/>
        <dsp:cNvSpPr/>
      </dsp:nvSpPr>
      <dsp:spPr>
        <a:xfrm rot="2700000">
          <a:off x="4223437" y="2785890"/>
          <a:ext cx="88046" cy="88046"/>
        </a:xfrm>
        <a:prstGeom prst="rect">
          <a:avLst/>
        </a:prstGeom>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AA0BFB-DDC4-4F4A-A394-143B589B042E}">
      <dsp:nvSpPr>
        <dsp:cNvPr id="0" name=""/>
        <dsp:cNvSpPr/>
      </dsp:nvSpPr>
      <dsp:spPr>
        <a:xfrm>
          <a:off x="4523429" y="1754546"/>
          <a:ext cx="3754219" cy="67917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rtl="0">
            <a:lnSpc>
              <a:spcPct val="90000"/>
            </a:lnSpc>
            <a:spcBef>
              <a:spcPct val="0"/>
            </a:spcBef>
            <a:spcAft>
              <a:spcPct val="35000"/>
            </a:spcAft>
            <a:buNone/>
            <a:defRPr b="1"/>
          </a:pPr>
          <a:r>
            <a:rPr lang="en-US" sz="2000" kern="1200" dirty="0">
              <a:latin typeface="Impact"/>
            </a:rPr>
            <a:t>19 Dec</a:t>
          </a:r>
          <a:r>
            <a:rPr lang="en-US" sz="2000" kern="1200" dirty="0"/>
            <a:t>.</a:t>
          </a:r>
        </a:p>
      </dsp:txBody>
      <dsp:txXfrm>
        <a:off x="4523429" y="1754546"/>
        <a:ext cx="3754219" cy="679179"/>
      </dsp:txXfrm>
    </dsp:sp>
    <dsp:sp modelId="{A4A3ED22-3F46-48E3-90A6-DCD3C4267E4B}">
      <dsp:nvSpPr>
        <dsp:cNvPr id="0" name=""/>
        <dsp:cNvSpPr/>
      </dsp:nvSpPr>
      <dsp:spPr>
        <a:xfrm>
          <a:off x="4523429" y="1070273"/>
          <a:ext cx="3754219" cy="684273"/>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rtl="0">
            <a:lnSpc>
              <a:spcPct val="90000"/>
            </a:lnSpc>
            <a:spcBef>
              <a:spcPct val="0"/>
            </a:spcBef>
            <a:spcAft>
              <a:spcPct val="35000"/>
            </a:spcAft>
            <a:buNone/>
          </a:pPr>
          <a:r>
            <a:rPr lang="en-US" sz="1700" kern="1200" dirty="0">
              <a:latin typeface="Impact"/>
            </a:rPr>
            <a:t>I Had a quick shower instead of a bath</a:t>
          </a:r>
          <a:endParaRPr lang="en-US" sz="1700" kern="1200" dirty="0"/>
        </a:p>
      </dsp:txBody>
      <dsp:txXfrm>
        <a:off x="4523429" y="1070273"/>
        <a:ext cx="3754219" cy="684273"/>
      </dsp:txXfrm>
    </dsp:sp>
    <dsp:sp modelId="{D1F5AD6C-5912-4901-9E2B-8F73A6712E3F}">
      <dsp:nvSpPr>
        <dsp:cNvPr id="0" name=""/>
        <dsp:cNvSpPr/>
      </dsp:nvSpPr>
      <dsp:spPr>
        <a:xfrm>
          <a:off x="6400539" y="2433725"/>
          <a:ext cx="0" cy="396187"/>
        </a:xfrm>
        <a:prstGeom prst="line">
          <a:avLst/>
        </a:pr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89A3B02-E048-48FB-8FB5-5E997BDFFA7C}">
      <dsp:nvSpPr>
        <dsp:cNvPr id="0" name=""/>
        <dsp:cNvSpPr/>
      </dsp:nvSpPr>
      <dsp:spPr>
        <a:xfrm>
          <a:off x="6656509" y="3226101"/>
          <a:ext cx="3754219" cy="679179"/>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dirty="0">
              <a:latin typeface="Impact"/>
            </a:rPr>
            <a:t>20</a:t>
          </a:r>
          <a:r>
            <a:rPr lang="en-US" sz="2000" kern="1200" dirty="0"/>
            <a:t> Dec.</a:t>
          </a:r>
        </a:p>
      </dsp:txBody>
      <dsp:txXfrm>
        <a:off x="6656509" y="3226101"/>
        <a:ext cx="3754219" cy="679179"/>
      </dsp:txXfrm>
    </dsp:sp>
    <dsp:sp modelId="{EB985FD7-14C2-4061-8343-C7A2813A09CB}">
      <dsp:nvSpPr>
        <dsp:cNvPr id="0" name=""/>
        <dsp:cNvSpPr/>
      </dsp:nvSpPr>
      <dsp:spPr>
        <a:xfrm>
          <a:off x="6656509" y="3905280"/>
          <a:ext cx="3754219" cy="113332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rtl="0">
            <a:lnSpc>
              <a:spcPct val="90000"/>
            </a:lnSpc>
            <a:spcBef>
              <a:spcPct val="0"/>
            </a:spcBef>
            <a:spcAft>
              <a:spcPct val="35000"/>
            </a:spcAft>
            <a:buNone/>
          </a:pPr>
          <a:r>
            <a:rPr lang="en-US" sz="1700" kern="1200" dirty="0">
              <a:solidFill>
                <a:srgbClr val="444444"/>
              </a:solidFill>
              <a:latin typeface="Calibri"/>
              <a:cs typeface="Calibri"/>
            </a:rPr>
            <a:t>I turned off the ligths of my bedroom as I was not in the room</a:t>
          </a:r>
        </a:p>
        <a:p>
          <a:pPr marL="0" lvl="0" indent="0" algn="l" defTabSz="755650">
            <a:lnSpc>
              <a:spcPct val="90000"/>
            </a:lnSpc>
            <a:spcBef>
              <a:spcPct val="0"/>
            </a:spcBef>
            <a:spcAft>
              <a:spcPct val="35000"/>
            </a:spcAft>
            <a:buNone/>
          </a:pPr>
          <a:endParaRPr lang="es-ES" sz="1700" kern="1200" dirty="0"/>
        </a:p>
      </dsp:txBody>
      <dsp:txXfrm>
        <a:off x="6656509" y="3905280"/>
        <a:ext cx="3754219" cy="1133327"/>
      </dsp:txXfrm>
    </dsp:sp>
    <dsp:sp modelId="{276AFB9A-21B5-4EBB-B613-7D3F1DD8AB06}">
      <dsp:nvSpPr>
        <dsp:cNvPr id="0" name=""/>
        <dsp:cNvSpPr/>
      </dsp:nvSpPr>
      <dsp:spPr>
        <a:xfrm>
          <a:off x="8533618" y="2829913"/>
          <a:ext cx="0" cy="396187"/>
        </a:xfrm>
        <a:prstGeom prst="line">
          <a:avLst/>
        </a:pr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505D68A-41CC-405A-B3A1-E81F7FA7F0F6}">
      <dsp:nvSpPr>
        <dsp:cNvPr id="0" name=""/>
        <dsp:cNvSpPr/>
      </dsp:nvSpPr>
      <dsp:spPr>
        <a:xfrm rot="2700000">
          <a:off x="6356516" y="2785890"/>
          <a:ext cx="88046" cy="88046"/>
        </a:xfrm>
        <a:prstGeom prst="rect">
          <a:avLst/>
        </a:prstGeom>
        <a:solidFill>
          <a:schemeClr val="accent4">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7E0DBB-325A-49EB-8FED-AEC01D9C21BA}">
      <dsp:nvSpPr>
        <dsp:cNvPr id="0" name=""/>
        <dsp:cNvSpPr/>
      </dsp:nvSpPr>
      <dsp:spPr>
        <a:xfrm rot="2700000">
          <a:off x="8489595" y="2785890"/>
          <a:ext cx="88046" cy="88046"/>
        </a:xfrm>
        <a:prstGeom prst="rect">
          <a:avLst/>
        </a:prstGeom>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12/21/2023</a:t>
            </a:fld>
            <a:endParaRPr lang="en-US"/>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‹Nº›</a:t>
            </a:fld>
            <a:endParaRPr lang="en-US" dirty="0"/>
          </a:p>
        </p:txBody>
      </p:sp>
    </p:spTree>
    <p:extLst>
      <p:ext uri="{BB962C8B-B14F-4D97-AF65-F5344CB8AC3E}">
        <p14:creationId xmlns:p14="http://schemas.microsoft.com/office/powerpoint/2010/main" val="55706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110235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59278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65642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2455408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299152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360535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356714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4262035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218260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12/21/2023</a:t>
            </a:fld>
            <a:endParaRPr lang="en-US"/>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‹Nº›</a:t>
            </a:fld>
            <a:endParaRPr lang="en-US"/>
          </a:p>
        </p:txBody>
      </p:sp>
    </p:spTree>
    <p:extLst>
      <p:ext uri="{BB962C8B-B14F-4D97-AF65-F5344CB8AC3E}">
        <p14:creationId xmlns:p14="http://schemas.microsoft.com/office/powerpoint/2010/main" val="2438345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1000">
                <a:solidFill>
                  <a:schemeClr val="tx1"/>
                </a:solidFill>
              </a:defRPr>
            </a:lvl1pPr>
          </a:lstStyle>
          <a:p>
            <a:fld id="{F4D57BDD-E64A-4D27-8978-82FFCA18A12C}" type="datetimeFigureOut">
              <a:rPr lang="en-US" smtClean="0"/>
              <a:pPr/>
              <a:t>12/21/2023</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4000">
                <a:solidFill>
                  <a:schemeClr val="tx1"/>
                </a:solidFill>
                <a:latin typeface="+mj-lt"/>
              </a:defRPr>
            </a:lvl1pPr>
          </a:lstStyle>
          <a:p>
            <a:fld id="{D643A852-0206-46AC-B0EB-645612933129}" type="slidenum">
              <a:rPr lang="en-US" smtClean="0"/>
              <a:pPr/>
              <a:t>‹Nº›</a:t>
            </a:fld>
            <a:endParaRPr lang="en-US" dirty="0"/>
          </a:p>
        </p:txBody>
      </p:sp>
    </p:spTree>
    <p:extLst>
      <p:ext uri="{BB962C8B-B14F-4D97-AF65-F5344CB8AC3E}">
        <p14:creationId xmlns:p14="http://schemas.microsoft.com/office/powerpoint/2010/main" val="3488948984"/>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89" r:id="rId6"/>
    <p:sldLayoutId id="2147483694" r:id="rId7"/>
    <p:sldLayoutId id="2147483690" r:id="rId8"/>
    <p:sldLayoutId id="2147483691" r:id="rId9"/>
    <p:sldLayoutId id="2147483692" r:id="rId10"/>
    <p:sldLayoutId id="214748369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9ABF25B-25A9-3BCB-B3AF-D1F9C178BCEB}"/>
              </a:ext>
            </a:extLst>
          </p:cNvPr>
          <p:cNvPicPr>
            <a:picLocks noChangeAspect="1"/>
          </p:cNvPicPr>
          <p:nvPr/>
        </p:nvPicPr>
        <p:blipFill rotWithShape="1">
          <a:blip r:embed="rId2"/>
          <a:srcRect l="18670" r="-1" b="-1"/>
          <a:stretch/>
        </p:blipFill>
        <p:spPr>
          <a:xfrm>
            <a:off x="20" y="10"/>
            <a:ext cx="12191435" cy="6857989"/>
          </a:xfrm>
          <a:prstGeom prst="rect">
            <a:avLst/>
          </a:prstGeom>
        </p:spPr>
      </p:pic>
      <p:sp>
        <p:nvSpPr>
          <p:cNvPr id="20" name="Rectangle 19">
            <a:extLst>
              <a:ext uri="{FF2B5EF4-FFF2-40B4-BE49-F238E27FC236}">
                <a16:creationId xmlns:a16="http://schemas.microsoft.com/office/drawing/2014/main" id="{117E1A5F-4E44-495B-9C48-A5314F5BAF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19199"/>
            <a:ext cx="12192001" cy="4733924"/>
          </a:xfrm>
          <a:prstGeom prst="rect">
            <a:avLst/>
          </a:prstGeom>
          <a:gradFill flip="none" rotWithShape="1">
            <a:gsLst>
              <a:gs pos="41000">
                <a:srgbClr val="000000">
                  <a:alpha val="40000"/>
                </a:srgbClr>
              </a:gs>
              <a:gs pos="60000">
                <a:srgbClr val="000000">
                  <a:alpha val="4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ctrTitle"/>
          </p:nvPr>
        </p:nvSpPr>
        <p:spPr>
          <a:xfrm>
            <a:off x="762000" y="1523999"/>
            <a:ext cx="10668000" cy="1985963"/>
          </a:xfrm>
        </p:spPr>
        <p:txBody>
          <a:bodyPr>
            <a:normAutofit/>
          </a:bodyPr>
          <a:lstStyle/>
          <a:p>
            <a:r>
              <a:rPr lang="es-ES" sz="8000" dirty="0">
                <a:solidFill>
                  <a:srgbClr val="FFFFFF"/>
                </a:solidFill>
                <a:cs typeface="Calibri Light"/>
              </a:rPr>
              <a:t>Green D</a:t>
            </a:r>
            <a:r>
              <a:rPr lang="es-ES" sz="8000">
                <a:solidFill>
                  <a:srgbClr val="FFFFFF"/>
                </a:solidFill>
                <a:cs typeface="Calibri Light"/>
              </a:rPr>
              <a:t>iary</a:t>
            </a:r>
            <a:endParaRPr lang="es-ES" sz="8000" dirty="0">
              <a:solidFill>
                <a:srgbClr val="FFFFFF"/>
              </a:solidFill>
            </a:endParaRPr>
          </a:p>
        </p:txBody>
      </p:sp>
      <p:sp>
        <p:nvSpPr>
          <p:cNvPr id="3" name="Subtítulo 2"/>
          <p:cNvSpPr>
            <a:spLocks noGrp="1"/>
          </p:cNvSpPr>
          <p:nvPr>
            <p:ph type="subTitle" idx="1"/>
          </p:nvPr>
        </p:nvSpPr>
        <p:spPr>
          <a:xfrm>
            <a:off x="762000" y="3809999"/>
            <a:ext cx="10668000" cy="1985963"/>
          </a:xfrm>
        </p:spPr>
        <p:txBody>
          <a:bodyPr vert="horz" lIns="91440" tIns="45720" rIns="91440" bIns="45720" rtlCol="0">
            <a:normAutofit/>
          </a:bodyPr>
          <a:lstStyle/>
          <a:p>
            <a:r>
              <a:rPr lang="es-ES" dirty="0" err="1">
                <a:solidFill>
                  <a:srgbClr val="FFFFFF"/>
                </a:solidFill>
              </a:rPr>
              <a:t>By</a:t>
            </a:r>
            <a:r>
              <a:rPr lang="es-ES" dirty="0">
                <a:solidFill>
                  <a:srgbClr val="FFFFFF"/>
                </a:solidFill>
              </a:rPr>
              <a:t>: Rubén Córdoba</a:t>
            </a:r>
          </a:p>
          <a:p>
            <a:r>
              <a:rPr lang="es-ES" dirty="0">
                <a:solidFill>
                  <a:srgbClr val="FFFFFF"/>
                </a:solidFill>
              </a:rPr>
              <a:t>2º Bachillerato</a:t>
            </a:r>
          </a:p>
        </p:txBody>
      </p:sp>
      <p:pic>
        <p:nvPicPr>
          <p:cNvPr id="6" name="Imagen 5">
            <a:extLst>
              <a:ext uri="{FF2B5EF4-FFF2-40B4-BE49-F238E27FC236}">
                <a16:creationId xmlns:a16="http://schemas.microsoft.com/office/drawing/2014/main" id="{AA13CDB5-C547-B779-BACF-8AADD01EF2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5284" y="0"/>
            <a:ext cx="1946171" cy="1755903"/>
          </a:xfrm>
          <a:prstGeom prst="rect">
            <a:avLst/>
          </a:prstGeom>
        </p:spPr>
      </p:pic>
      <p:pic>
        <p:nvPicPr>
          <p:cNvPr id="8" name="Imagen 7">
            <a:extLst>
              <a:ext uri="{FF2B5EF4-FFF2-40B4-BE49-F238E27FC236}">
                <a16:creationId xmlns:a16="http://schemas.microsoft.com/office/drawing/2014/main" id="{ED7E88E3-7D40-AE24-5990-62E8255D95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158" y="5656675"/>
            <a:ext cx="2921116" cy="1201325"/>
          </a:xfrm>
          <a:prstGeom prst="rect">
            <a:avLst/>
          </a:prstGeom>
        </p:spPr>
      </p:pic>
    </p:spTree>
    <p:extLst>
      <p:ext uri="{BB962C8B-B14F-4D97-AF65-F5344CB8AC3E}">
        <p14:creationId xmlns:p14="http://schemas.microsoft.com/office/powerpoint/2010/main" val="240627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2">
            <a:extLst>
              <a:ext uri="{FF2B5EF4-FFF2-40B4-BE49-F238E27FC236}">
                <a16:creationId xmlns:a16="http://schemas.microsoft.com/office/drawing/2014/main" id="{6B0479F5-59EA-43F3-BAFC-2606376EB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Marcador de contenido 2">
            <a:extLst>
              <a:ext uri="{FF2B5EF4-FFF2-40B4-BE49-F238E27FC236}">
                <a16:creationId xmlns:a16="http://schemas.microsoft.com/office/drawing/2014/main" id="{2C9613F1-4659-26E1-1A2D-444FBD430AEA}"/>
              </a:ext>
            </a:extLst>
          </p:cNvPr>
          <p:cNvGraphicFramePr/>
          <p:nvPr>
            <p:extLst>
              <p:ext uri="{D42A27DB-BD31-4B8C-83A1-F6EECF244321}">
                <p14:modId xmlns:p14="http://schemas.microsoft.com/office/powerpoint/2010/main" val="1178754954"/>
              </p:ext>
            </p:extLst>
          </p:nvPr>
        </p:nvGraphicFramePr>
        <p:xfrm>
          <a:off x="646981" y="445698"/>
          <a:ext cx="10668000" cy="5659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3559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E970D77-91D5-2326-8ABA-AFC44765CB9A}"/>
            </a:ext>
          </a:extLst>
        </p:cNvPr>
        <p:cNvGrpSpPr/>
        <p:nvPr/>
      </p:nvGrpSpPr>
      <p:grpSpPr>
        <a:xfrm>
          <a:off x="0" y="0"/>
          <a:ext cx="0" cy="0"/>
          <a:chOff x="0" y="0"/>
          <a:chExt cx="0" cy="0"/>
        </a:xfrm>
      </p:grpSpPr>
      <p:sp useBgFill="1">
        <p:nvSpPr>
          <p:cNvPr id="31" name="Rectangle 12">
            <a:extLst>
              <a:ext uri="{FF2B5EF4-FFF2-40B4-BE49-F238E27FC236}">
                <a16:creationId xmlns:a16="http://schemas.microsoft.com/office/drawing/2014/main" id="{8D51FF0C-7534-F2E0-5D37-934B80993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Marcador de contenido 2">
            <a:extLst>
              <a:ext uri="{FF2B5EF4-FFF2-40B4-BE49-F238E27FC236}">
                <a16:creationId xmlns:a16="http://schemas.microsoft.com/office/drawing/2014/main" id="{083982B9-E283-FA44-81AE-77F8A0B40BBF}"/>
              </a:ext>
            </a:extLst>
          </p:cNvPr>
          <p:cNvGraphicFramePr/>
          <p:nvPr>
            <p:extLst>
              <p:ext uri="{D42A27DB-BD31-4B8C-83A1-F6EECF244321}">
                <p14:modId xmlns:p14="http://schemas.microsoft.com/office/powerpoint/2010/main" val="717598816"/>
              </p:ext>
            </p:extLst>
          </p:nvPr>
        </p:nvGraphicFramePr>
        <p:xfrm>
          <a:off x="762000" y="460075"/>
          <a:ext cx="10668000" cy="5659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8667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8CEEF21-F68B-956F-A792-FB7459808AA8}"/>
            </a:ext>
          </a:extLst>
        </p:cNvPr>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6B0479F5-59EA-43F3-BAFC-2606376EB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1" name="Marcador de contenido 2">
            <a:extLst>
              <a:ext uri="{FF2B5EF4-FFF2-40B4-BE49-F238E27FC236}">
                <a16:creationId xmlns:a16="http://schemas.microsoft.com/office/drawing/2014/main" id="{E3C7DEF8-127D-0C3B-F096-75CB80484D36}"/>
              </a:ext>
            </a:extLst>
          </p:cNvPr>
          <p:cNvGraphicFramePr/>
          <p:nvPr>
            <p:extLst>
              <p:ext uri="{D42A27DB-BD31-4B8C-83A1-F6EECF244321}">
                <p14:modId xmlns:p14="http://schemas.microsoft.com/office/powerpoint/2010/main" val="896108372"/>
              </p:ext>
            </p:extLst>
          </p:nvPr>
        </p:nvGraphicFramePr>
        <p:xfrm>
          <a:off x="862642" y="776376"/>
          <a:ext cx="10567358" cy="5329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7146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CC9A585-6E50-0848-2EC2-EE4390D149E3}"/>
            </a:ext>
          </a:extLst>
        </p:cNvPr>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6B0479F5-59EA-43F3-BAFC-2606376EB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Marcador de contenido 2">
            <a:extLst>
              <a:ext uri="{FF2B5EF4-FFF2-40B4-BE49-F238E27FC236}">
                <a16:creationId xmlns:a16="http://schemas.microsoft.com/office/drawing/2014/main" id="{C1C2C1DA-EEC8-BD3C-F289-273037C85BD7}"/>
              </a:ext>
            </a:extLst>
          </p:cNvPr>
          <p:cNvGraphicFramePr/>
          <p:nvPr>
            <p:extLst>
              <p:ext uri="{D42A27DB-BD31-4B8C-83A1-F6EECF244321}">
                <p14:modId xmlns:p14="http://schemas.microsoft.com/office/powerpoint/2010/main" val="3909651247"/>
              </p:ext>
            </p:extLst>
          </p:nvPr>
        </p:nvGraphicFramePr>
        <p:xfrm>
          <a:off x="1006415" y="761999"/>
          <a:ext cx="10668000" cy="5343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3233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95BDBE8-DDF2-53EC-5E81-2FEDB000F8DA}"/>
            </a:ext>
          </a:extLst>
        </p:cNvPr>
        <p:cNvGrpSpPr/>
        <p:nvPr/>
      </p:nvGrpSpPr>
      <p:grpSpPr>
        <a:xfrm>
          <a:off x="0" y="0"/>
          <a:ext cx="0" cy="0"/>
          <a:chOff x="0" y="0"/>
          <a:chExt cx="0" cy="0"/>
        </a:xfrm>
      </p:grpSpPr>
      <p:sp useBgFill="1">
        <p:nvSpPr>
          <p:cNvPr id="19" name="Rectangle 12">
            <a:extLst>
              <a:ext uri="{FF2B5EF4-FFF2-40B4-BE49-F238E27FC236}">
                <a16:creationId xmlns:a16="http://schemas.microsoft.com/office/drawing/2014/main" id="{7CAFC6E9-A1CA-318F-B580-10EC31C77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Marcador de contenido 2">
            <a:extLst>
              <a:ext uri="{FF2B5EF4-FFF2-40B4-BE49-F238E27FC236}">
                <a16:creationId xmlns:a16="http://schemas.microsoft.com/office/drawing/2014/main" id="{BC8FAF24-7C50-9557-5A90-F9631A8B0C16}"/>
              </a:ext>
            </a:extLst>
          </p:cNvPr>
          <p:cNvGraphicFramePr/>
          <p:nvPr>
            <p:extLst>
              <p:ext uri="{D42A27DB-BD31-4B8C-83A1-F6EECF244321}">
                <p14:modId xmlns:p14="http://schemas.microsoft.com/office/powerpoint/2010/main" val="1903699297"/>
              </p:ext>
            </p:extLst>
          </p:nvPr>
        </p:nvGraphicFramePr>
        <p:xfrm>
          <a:off x="819509" y="445698"/>
          <a:ext cx="10668000" cy="5659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3112741"/>
      </p:ext>
    </p:extLst>
  </p:cSld>
  <p:clrMapOvr>
    <a:masterClrMapping/>
  </p:clrMapOvr>
</p:sld>
</file>

<file path=ppt/theme/theme1.xml><?xml version="1.0" encoding="utf-8"?>
<a:theme xmlns:a="http://schemas.openxmlformats.org/drawingml/2006/main" name="TornVTI">
  <a:themeElements>
    <a:clrScheme name="AnalogousFromLightSeedRightStep">
      <a:dk1>
        <a:srgbClr val="000000"/>
      </a:dk1>
      <a:lt1>
        <a:srgbClr val="FFFFFF"/>
      </a:lt1>
      <a:dk2>
        <a:srgbClr val="243C22"/>
      </a:dk2>
      <a:lt2>
        <a:srgbClr val="E2E4E8"/>
      </a:lt2>
      <a:accent1>
        <a:srgbClr val="BE9B59"/>
      </a:accent1>
      <a:accent2>
        <a:srgbClr val="A2A852"/>
      </a:accent2>
      <a:accent3>
        <a:srgbClr val="8BAC67"/>
      </a:accent3>
      <a:accent4>
        <a:srgbClr val="61B358"/>
      </a:accent4>
      <a:accent5>
        <a:srgbClr val="5FB079"/>
      </a:accent5>
      <a:accent6>
        <a:srgbClr val="56B098"/>
      </a:accent6>
      <a:hlink>
        <a:srgbClr val="6981AE"/>
      </a:hlink>
      <a:folHlink>
        <a:srgbClr val="7F7F7F"/>
      </a:folHlink>
    </a:clrScheme>
    <a:fontScheme name="Torn">
      <a:majorFont>
        <a:latin typeface="Impact"/>
        <a:ea typeface=""/>
        <a:cs typeface=""/>
      </a:majorFont>
      <a:minorFont>
        <a:latin typeface="Arial Nova C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docProps/app.xml><?xml version="1.0" encoding="utf-8"?>
<Properties xmlns="http://schemas.openxmlformats.org/officeDocument/2006/extended-properties" xmlns:vt="http://schemas.openxmlformats.org/officeDocument/2006/docPropsVTypes">
  <TotalTime>6</TotalTime>
  <Words>259</Words>
  <Application>Microsoft Office PowerPoint</Application>
  <PresentationFormat>Panorámica</PresentationFormat>
  <Paragraphs>44</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Arial Nova Cond</vt:lpstr>
      <vt:lpstr>Calibri</vt:lpstr>
      <vt:lpstr>Impact</vt:lpstr>
      <vt:lpstr>TornVTI</vt:lpstr>
      <vt:lpstr>Green Diary</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María Pilar Nieto Becerra</cp:lastModifiedBy>
  <cp:revision>171</cp:revision>
  <dcterms:created xsi:type="dcterms:W3CDTF">2023-12-21T11:56:31Z</dcterms:created>
  <dcterms:modified xsi:type="dcterms:W3CDTF">2023-12-21T21:59:18Z</dcterms:modified>
</cp:coreProperties>
</file>