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6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95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45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186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945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18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33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54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77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1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31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25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91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80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8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67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0909-0676-4D5C-AF8B-95EB3D3BDE74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08B3A5-D4EF-4BD7-96A9-000C4838EB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5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7E4275A-0812-E59C-53BD-F83D6F011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146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AA690CF-55F5-78C6-ADA6-16C0A3FA9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4489"/>
          </a:xfrm>
        </p:spPr>
        <p:txBody>
          <a:bodyPr/>
          <a:lstStyle/>
          <a:p>
            <a:pPr algn="ctr"/>
            <a:r>
              <a:rPr lang="es-ES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</a:t>
            </a:r>
            <a:r>
              <a:rPr lang="es-ES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diary</a:t>
            </a:r>
            <a:endParaRPr lang="es-ES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9223AC-7D52-ADAD-490A-64A2B12C2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07067" y="5147732"/>
            <a:ext cx="3051681" cy="206146"/>
          </a:xfrm>
        </p:spPr>
        <p:txBody>
          <a:bodyPr>
            <a:normAutofit fontScale="47500" lnSpcReduction="20000"/>
          </a:bodyPr>
          <a:lstStyle/>
          <a:p>
            <a:endParaRPr lang="es-E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5954C42-322E-453C-CCE9-0B57EB5935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8313" y="3276599"/>
            <a:ext cx="4340087" cy="43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7750884-AD27-3F91-1959-CEABB8498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18" y="4830762"/>
            <a:ext cx="4400550" cy="18097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720C3A2-2FE1-567F-7D14-BB4B8C5AD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4583" y="4711148"/>
            <a:ext cx="2191821" cy="197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0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75481-14A8-EDE2-0C1E-4C28043E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0A0F96-1E80-5BF5-7727-9A65F4C6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used</a:t>
            </a:r>
            <a:r>
              <a:rPr lang="es-ES" sz="2000" dirty="0"/>
              <a:t> </a:t>
            </a:r>
            <a:r>
              <a:rPr lang="es-ES" sz="2000" dirty="0" err="1"/>
              <a:t>cloth</a:t>
            </a:r>
            <a:r>
              <a:rPr lang="es-ES" sz="2000" dirty="0"/>
              <a:t> bags </a:t>
            </a:r>
            <a:r>
              <a:rPr lang="es-ES" sz="2000" dirty="0" err="1"/>
              <a:t>when</a:t>
            </a:r>
            <a:r>
              <a:rPr lang="es-ES" sz="2000" dirty="0"/>
              <a:t> I </a:t>
            </a:r>
            <a:r>
              <a:rPr lang="es-ES" sz="2000" dirty="0" err="1"/>
              <a:t>went</a:t>
            </a:r>
            <a:r>
              <a:rPr lang="es-ES" sz="2000" dirty="0"/>
              <a:t> shopping.</a:t>
            </a:r>
          </a:p>
          <a:p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33619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E00C1-8917-1DA0-B180-49031F86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765CE-82B5-8737-A668-EB2D21B13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/>
              <a:t>I </a:t>
            </a:r>
            <a:r>
              <a:rPr lang="es-ES" sz="1800" dirty="0" err="1"/>
              <a:t>went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gym</a:t>
            </a:r>
            <a:r>
              <a:rPr lang="es-ES" sz="1800" dirty="0"/>
              <a:t> </a:t>
            </a:r>
            <a:r>
              <a:rPr lang="es-ES" sz="1800" dirty="0" err="1"/>
              <a:t>on</a:t>
            </a:r>
            <a:r>
              <a:rPr lang="es-ES" sz="1800" dirty="0"/>
              <a:t> </a:t>
            </a:r>
            <a:r>
              <a:rPr lang="es-ES" sz="1800" dirty="0" err="1"/>
              <a:t>foot</a:t>
            </a:r>
            <a:r>
              <a:rPr lang="es-ES" sz="1800" dirty="0"/>
              <a:t>.</a:t>
            </a:r>
          </a:p>
          <a:p>
            <a:r>
              <a:rPr lang="es-ES" sz="1800" dirty="0"/>
              <a:t>I </a:t>
            </a:r>
            <a:r>
              <a:rPr lang="es-ES" sz="1800" dirty="0" err="1"/>
              <a:t>took</a:t>
            </a:r>
            <a:r>
              <a:rPr lang="es-ES" sz="1800" dirty="0"/>
              <a:t> a </a:t>
            </a:r>
            <a:r>
              <a:rPr lang="es-ES" sz="1800" dirty="0" err="1"/>
              <a:t>shower</a:t>
            </a:r>
            <a:r>
              <a:rPr lang="es-ES" sz="1800" dirty="0"/>
              <a:t> </a:t>
            </a:r>
            <a:r>
              <a:rPr lang="es-ES" sz="1800" dirty="0" err="1"/>
              <a:t>instead</a:t>
            </a:r>
            <a:r>
              <a:rPr lang="es-ES" sz="1800" dirty="0"/>
              <a:t> </a:t>
            </a:r>
            <a:r>
              <a:rPr lang="es-ES" sz="1800" dirty="0" err="1"/>
              <a:t>of</a:t>
            </a:r>
            <a:r>
              <a:rPr lang="es-ES" sz="1800" dirty="0"/>
              <a:t> a </a:t>
            </a:r>
            <a:r>
              <a:rPr lang="es-ES" sz="1800" dirty="0" err="1"/>
              <a:t>bath</a:t>
            </a:r>
            <a:r>
              <a:rPr lang="es-ES" sz="1800" dirty="0"/>
              <a:t>.</a:t>
            </a:r>
          </a:p>
          <a:p>
            <a:r>
              <a:rPr lang="es-ES" dirty="0"/>
              <a:t>I </a:t>
            </a:r>
            <a:r>
              <a:rPr lang="es-ES" dirty="0" err="1"/>
              <a:t>recycled</a:t>
            </a:r>
            <a:r>
              <a:rPr lang="es-ES" dirty="0"/>
              <a:t> </a:t>
            </a:r>
            <a:r>
              <a:rPr lang="es-ES" dirty="0" err="1"/>
              <a:t>plastic</a:t>
            </a:r>
            <a:r>
              <a:rPr lang="es-ES" dirty="0"/>
              <a:t> </a:t>
            </a:r>
            <a:r>
              <a:rPr lang="es-ES" dirty="0" err="1"/>
              <a:t>bottles</a:t>
            </a:r>
            <a:r>
              <a:rPr lang="es-ES" dirty="0"/>
              <a:t> and </a:t>
            </a:r>
            <a:r>
              <a:rPr lang="es-ES" dirty="0" err="1"/>
              <a:t>cans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480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D4417-3DC9-CA81-2DE8-20591AE8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48DBCA-CAC2-B658-1719-4B978748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left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fridge</a:t>
            </a:r>
            <a:r>
              <a:rPr lang="es-ES" sz="2000" dirty="0"/>
              <a:t> open </a:t>
            </a:r>
            <a:r>
              <a:rPr lang="es-ES" sz="2000" dirty="0" err="1"/>
              <a:t>for</a:t>
            </a:r>
            <a:r>
              <a:rPr lang="es-ES" sz="2000" dirty="0"/>
              <a:t> as </a:t>
            </a:r>
            <a:r>
              <a:rPr lang="es-ES" sz="2000" dirty="0" err="1"/>
              <a:t>little</a:t>
            </a:r>
            <a:r>
              <a:rPr lang="es-ES" sz="2000" dirty="0"/>
              <a:t> time as </a:t>
            </a:r>
            <a:r>
              <a:rPr lang="es-ES" sz="2000" dirty="0" err="1"/>
              <a:t>possible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n-US" sz="2000" dirty="0"/>
              <a:t>turned off the lights in the room I was no longer in.</a:t>
            </a:r>
          </a:p>
          <a:p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042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8F283-4CE8-CDFC-7600-438B53C9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9F9BB-0C6E-D820-F09E-2B6449E19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0376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5F360-A953-FC15-942C-C668B9A4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99363E-4028-47A7-C09F-7DEE899D7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turned</a:t>
            </a:r>
            <a:r>
              <a:rPr lang="es-ES" sz="2000" dirty="0"/>
              <a:t> off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faucets</a:t>
            </a:r>
            <a:r>
              <a:rPr lang="es-ES" sz="2000" dirty="0"/>
              <a:t> in m </a:t>
            </a:r>
            <a:r>
              <a:rPr lang="es-ES" sz="2000" dirty="0" err="1"/>
              <a:t>house</a:t>
            </a:r>
            <a:r>
              <a:rPr lang="es-ES" sz="2000" dirty="0"/>
              <a:t> </a:t>
            </a:r>
            <a:r>
              <a:rPr lang="es-ES" sz="2000" dirty="0" err="1"/>
              <a:t>when</a:t>
            </a:r>
            <a:r>
              <a:rPr lang="es-ES" sz="2000" dirty="0"/>
              <a:t> I </a:t>
            </a:r>
            <a:r>
              <a:rPr lang="es-ES" sz="2000" dirty="0" err="1"/>
              <a:t>wasn´t</a:t>
            </a:r>
            <a:r>
              <a:rPr lang="es-ES" sz="2000" dirty="0"/>
              <a:t> </a:t>
            </a:r>
            <a:r>
              <a:rPr lang="es-ES" sz="2000" dirty="0" err="1"/>
              <a:t>using</a:t>
            </a:r>
            <a:r>
              <a:rPr lang="es-ES" sz="2000" dirty="0"/>
              <a:t> </a:t>
            </a:r>
            <a:r>
              <a:rPr lang="es-ES" sz="2000" dirty="0" err="1"/>
              <a:t>them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unpluged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devices</a:t>
            </a:r>
            <a:r>
              <a:rPr lang="es-ES" sz="2000" dirty="0"/>
              <a:t> I </a:t>
            </a:r>
            <a:r>
              <a:rPr lang="es-ES" sz="2000" dirty="0" err="1"/>
              <a:t>wasn´t</a:t>
            </a:r>
            <a:r>
              <a:rPr lang="es-ES" sz="2000" dirty="0"/>
              <a:t> </a:t>
            </a:r>
            <a:r>
              <a:rPr lang="es-ES" sz="2000" dirty="0" err="1"/>
              <a:t>using</a:t>
            </a:r>
            <a:r>
              <a:rPr lang="es-ES" sz="2000" dirty="0"/>
              <a:t>.</a:t>
            </a:r>
          </a:p>
          <a:p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97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8F04C-3F37-AD58-3EAE-E5582D42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9C528-9D54-1811-C1AF-00C28AF59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recycled</a:t>
            </a:r>
            <a:r>
              <a:rPr lang="es-ES" sz="2000" dirty="0"/>
              <a:t> </a:t>
            </a:r>
            <a:r>
              <a:rPr lang="es-ES" sz="2000" dirty="0" err="1"/>
              <a:t>cans</a:t>
            </a:r>
            <a:r>
              <a:rPr lang="es-ES" sz="2000" dirty="0"/>
              <a:t> and </a:t>
            </a:r>
            <a:r>
              <a:rPr lang="es-ES" sz="2000" dirty="0" err="1"/>
              <a:t>plastic</a:t>
            </a:r>
            <a:r>
              <a:rPr lang="es-ES" sz="2000" dirty="0"/>
              <a:t> </a:t>
            </a:r>
            <a:r>
              <a:rPr lang="es-ES" sz="2000" dirty="0" err="1"/>
              <a:t>bottles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left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fridge</a:t>
            </a:r>
            <a:r>
              <a:rPr lang="es-ES" sz="2000" dirty="0"/>
              <a:t> open </a:t>
            </a:r>
            <a:r>
              <a:rPr lang="es-ES" sz="2000" dirty="0" err="1"/>
              <a:t>for</a:t>
            </a:r>
            <a:r>
              <a:rPr lang="es-ES" sz="2000" dirty="0"/>
              <a:t> as </a:t>
            </a:r>
            <a:r>
              <a:rPr lang="es-ES" sz="2000" dirty="0" err="1"/>
              <a:t>little</a:t>
            </a:r>
            <a:r>
              <a:rPr lang="es-ES" sz="2000" dirty="0"/>
              <a:t> time as </a:t>
            </a:r>
            <a:r>
              <a:rPr lang="es-ES" sz="2000" dirty="0" err="1"/>
              <a:t>possible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918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B3D21-A685-AC1E-0FB1-FE4238EE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73BB6D-D0EB-0DFA-2E16-2CD4F4E45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185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502E9-2F93-13DF-EBE5-4E57DDBB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A4F108-10C2-6A33-EEFF-B1596D8DE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  <a:endParaRPr lang="en-US" sz="2000" dirty="0"/>
          </a:p>
          <a:p>
            <a:r>
              <a:rPr lang="en-US" sz="2000" dirty="0"/>
              <a:t>I went to the cinema by bicycle.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23563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E6CFD-0C9A-8695-B782-AF557B59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51F4A-EE9D-7FCC-5724-25C8C8CFC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made a donation to an </a:t>
            </a:r>
            <a:r>
              <a:rPr lang="en-US" sz="2000" dirty="0" err="1"/>
              <a:t>organisation</a:t>
            </a:r>
            <a:r>
              <a:rPr lang="en-US" sz="2000" dirty="0"/>
              <a:t> dedicated to tackling climate change.</a:t>
            </a:r>
          </a:p>
          <a:p>
            <a:r>
              <a:rPr lang="en-US" sz="2000" dirty="0"/>
              <a:t>I went to the gym on foot.</a:t>
            </a:r>
          </a:p>
          <a:p>
            <a:r>
              <a:rPr lang="en-US" sz="2000" dirty="0"/>
              <a:t>I took a shower instead of a bath.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8764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DB525-5574-6E80-F419-5123E201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56FBC-9205-D884-A65B-7CBD4378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 walked to school on foot.</a:t>
            </a:r>
          </a:p>
          <a:p>
            <a:r>
              <a:rPr lang="en-US" sz="2000" dirty="0"/>
              <a:t>I turned off the light in the room I was no longer in.</a:t>
            </a:r>
          </a:p>
          <a:p>
            <a:r>
              <a:rPr lang="en-US" sz="2000" dirty="0"/>
              <a:t>I unplugged the devices I wasn't using.</a:t>
            </a:r>
            <a:endParaRPr lang="en-US" sz="1800" dirty="0"/>
          </a:p>
          <a:p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904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16002-F8F4-1E80-ADA7-3F03ADF1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5861"/>
            <a:ext cx="8596668" cy="954157"/>
          </a:xfrm>
        </p:spPr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1st DECEMBER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1DDBBF-0E24-BF1D-5B08-E7CE375D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n-US" sz="2000" dirty="0"/>
              <a:t>turned off the lights in the room I was no longer in.</a:t>
            </a:r>
          </a:p>
          <a:p>
            <a:r>
              <a:rPr lang="en-US" sz="2000" dirty="0"/>
              <a:t>I went to school on foot.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bought</a:t>
            </a:r>
            <a:r>
              <a:rPr lang="es-ES" sz="2000" dirty="0"/>
              <a:t> local </a:t>
            </a:r>
            <a:r>
              <a:rPr lang="es-ES" sz="2000" dirty="0" err="1"/>
              <a:t>products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827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74E2B-D9D6-674E-8F9B-B4F7A1FA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0FE74-5029-B6E4-14AE-35F64A9D6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turned</a:t>
            </a:r>
            <a:r>
              <a:rPr lang="es-ES" sz="2000" dirty="0"/>
              <a:t> off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faucets</a:t>
            </a:r>
            <a:r>
              <a:rPr lang="es-ES" sz="2000" dirty="0"/>
              <a:t> in </a:t>
            </a:r>
            <a:r>
              <a:rPr lang="es-ES" sz="2000" dirty="0" err="1"/>
              <a:t>my</a:t>
            </a:r>
            <a:r>
              <a:rPr lang="es-ES" sz="2000" dirty="0"/>
              <a:t> </a:t>
            </a:r>
            <a:r>
              <a:rPr lang="es-ES" sz="2000" dirty="0" err="1"/>
              <a:t>house</a:t>
            </a:r>
            <a:r>
              <a:rPr lang="es-ES" sz="2000" dirty="0"/>
              <a:t> </a:t>
            </a:r>
            <a:r>
              <a:rPr lang="es-ES" sz="2000" dirty="0" err="1"/>
              <a:t>when</a:t>
            </a:r>
            <a:r>
              <a:rPr lang="es-ES" sz="2000" dirty="0"/>
              <a:t> I </a:t>
            </a:r>
            <a:r>
              <a:rPr lang="es-ES" sz="2000" dirty="0" err="1"/>
              <a:t>wasn´t</a:t>
            </a:r>
            <a:r>
              <a:rPr lang="es-ES" sz="2000" dirty="0"/>
              <a:t> </a:t>
            </a:r>
            <a:r>
              <a:rPr lang="es-ES" sz="2000" dirty="0" err="1"/>
              <a:t>using</a:t>
            </a:r>
            <a:r>
              <a:rPr lang="es-ES" sz="2000" dirty="0"/>
              <a:t> </a:t>
            </a:r>
            <a:r>
              <a:rPr lang="es-ES" sz="2000" dirty="0" err="1"/>
              <a:t>them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left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fridge</a:t>
            </a:r>
            <a:r>
              <a:rPr lang="es-ES" sz="2000" dirty="0"/>
              <a:t> open </a:t>
            </a:r>
            <a:r>
              <a:rPr lang="es-ES" sz="2000" dirty="0" err="1"/>
              <a:t>for</a:t>
            </a:r>
            <a:r>
              <a:rPr lang="es-ES" sz="2000" dirty="0"/>
              <a:t> as </a:t>
            </a:r>
            <a:r>
              <a:rPr lang="es-ES" sz="2000" dirty="0" err="1"/>
              <a:t>little</a:t>
            </a:r>
            <a:r>
              <a:rPr lang="es-ES" sz="2000" dirty="0"/>
              <a:t> time as </a:t>
            </a:r>
            <a:r>
              <a:rPr lang="es-ES" sz="2000" dirty="0" err="1"/>
              <a:t>possible</a:t>
            </a:r>
            <a:r>
              <a:rPr lang="es-ES" sz="2000" dirty="0"/>
              <a:t>.</a:t>
            </a:r>
          </a:p>
          <a:p>
            <a:endParaRPr lang="es-ES" sz="1800" dirty="0"/>
          </a:p>
          <a:p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006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54365-7CCD-5F06-6D8A-ACBB3EA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845586-13D7-3DF9-CF82-B1271B2C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7824"/>
            <a:ext cx="8596668" cy="3880773"/>
          </a:xfrm>
        </p:spPr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recycled</a:t>
            </a:r>
            <a:r>
              <a:rPr lang="es-ES" sz="2000" dirty="0"/>
              <a:t> </a:t>
            </a:r>
            <a:r>
              <a:rPr lang="es-ES" sz="2000" dirty="0" err="1"/>
              <a:t>glass</a:t>
            </a:r>
            <a:r>
              <a:rPr lang="es-ES" sz="2000" dirty="0"/>
              <a:t> </a:t>
            </a:r>
            <a:r>
              <a:rPr lang="es-ES" sz="2000" dirty="0" err="1"/>
              <a:t>bottles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brushed</a:t>
            </a:r>
            <a:r>
              <a:rPr lang="es-ES" sz="2000" dirty="0"/>
              <a:t> </a:t>
            </a:r>
            <a:r>
              <a:rPr lang="es-ES" sz="2000" dirty="0" err="1"/>
              <a:t>my</a:t>
            </a:r>
            <a:r>
              <a:rPr lang="es-ES" sz="2000" dirty="0"/>
              <a:t> </a:t>
            </a:r>
            <a:r>
              <a:rPr lang="es-ES" sz="2000" dirty="0" err="1"/>
              <a:t>teeth</a:t>
            </a:r>
            <a:r>
              <a:rPr lang="es-ES" sz="2000" dirty="0"/>
              <a:t> and </a:t>
            </a:r>
            <a:r>
              <a:rPr lang="es-ES" sz="2000" dirty="0" err="1"/>
              <a:t>just</a:t>
            </a:r>
            <a:r>
              <a:rPr lang="es-ES" sz="2000" dirty="0"/>
              <a:t> </a:t>
            </a:r>
            <a:r>
              <a:rPr lang="es-ES" sz="2000" dirty="0" err="1"/>
              <a:t>used</a:t>
            </a:r>
            <a:r>
              <a:rPr lang="es-ES" sz="2000" dirty="0"/>
              <a:t> a </a:t>
            </a:r>
            <a:r>
              <a:rPr lang="es-ES" sz="2000" dirty="0" err="1"/>
              <a:t>glass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</a:t>
            </a:r>
            <a:r>
              <a:rPr lang="es-ES" sz="2000" dirty="0" err="1"/>
              <a:t>water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pPr marL="0" indent="0" algn="r">
              <a:buNone/>
            </a:pPr>
            <a:r>
              <a:rPr lang="es-ES" sz="2000" dirty="0"/>
              <a:t>Antonio Rebato </a:t>
            </a:r>
            <a:r>
              <a:rPr lang="es-ES" sz="2000"/>
              <a:t>2º Bachillerato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2290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3CA53-3CC1-A312-BACE-AE7E7C70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2nd</a:t>
            </a:r>
            <a:r>
              <a:rPr kumimoji="0" lang="es-ES" sz="3600" b="1" i="1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CB3C8-EF49-906A-9C17-1685E2243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feet</a:t>
            </a:r>
            <a:r>
              <a:rPr lang="es-ES" sz="2000" dirty="0"/>
              <a:t>.</a:t>
            </a:r>
          </a:p>
          <a:p>
            <a:r>
              <a:rPr lang="en-US" sz="2000" b="0" i="0" dirty="0">
                <a:solidFill>
                  <a:srgbClr val="202124"/>
                </a:solidFill>
                <a:effectLst/>
              </a:rPr>
              <a:t>I took a shower instead of taking a bath</a:t>
            </a:r>
            <a:r>
              <a:rPr lang="es-ES" sz="2000" b="0" i="0" dirty="0">
                <a:solidFill>
                  <a:srgbClr val="202124"/>
                </a:solidFill>
                <a:effectLst/>
              </a:rPr>
              <a:t>.</a:t>
            </a:r>
          </a:p>
          <a:p>
            <a:r>
              <a:rPr lang="es-ES" sz="2000" dirty="0">
                <a:solidFill>
                  <a:srgbClr val="202124"/>
                </a:solidFill>
              </a:rPr>
              <a:t>I </a:t>
            </a:r>
            <a:r>
              <a:rPr lang="es-ES" sz="2000" dirty="0" err="1">
                <a:solidFill>
                  <a:srgbClr val="202124"/>
                </a:solidFill>
              </a:rPr>
              <a:t>recycled</a:t>
            </a:r>
            <a:r>
              <a:rPr lang="es-ES" sz="2000" dirty="0">
                <a:solidFill>
                  <a:srgbClr val="202124"/>
                </a:solidFill>
              </a:rPr>
              <a:t> </a:t>
            </a:r>
            <a:r>
              <a:rPr lang="es-ES" sz="2000" dirty="0" err="1">
                <a:solidFill>
                  <a:srgbClr val="202124"/>
                </a:solidFill>
              </a:rPr>
              <a:t>glass</a:t>
            </a:r>
            <a:r>
              <a:rPr lang="es-ES" sz="2000" dirty="0">
                <a:solidFill>
                  <a:srgbClr val="202124"/>
                </a:solidFill>
              </a:rPr>
              <a:t> </a:t>
            </a:r>
            <a:r>
              <a:rPr lang="es-ES" sz="2000" dirty="0" err="1">
                <a:solidFill>
                  <a:srgbClr val="202124"/>
                </a:solidFill>
              </a:rPr>
              <a:t>bottles</a:t>
            </a:r>
            <a:r>
              <a:rPr lang="es-ES" sz="2000" dirty="0">
                <a:solidFill>
                  <a:srgbClr val="202124"/>
                </a:solidFill>
              </a:rPr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3940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B7095-1F6E-9A5A-55CB-401E4DFC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3rd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E1FD90-0BEF-6E12-D327-92505DF1B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donated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clothes</a:t>
            </a:r>
            <a:r>
              <a:rPr lang="es-ES" sz="2000" dirty="0"/>
              <a:t> I </a:t>
            </a:r>
            <a:r>
              <a:rPr lang="es-ES" sz="2000" dirty="0" err="1"/>
              <a:t>couldn´t</a:t>
            </a:r>
            <a:r>
              <a:rPr lang="es-ES" sz="2000" dirty="0"/>
              <a:t> </a:t>
            </a:r>
            <a:r>
              <a:rPr lang="es-ES" sz="2000" dirty="0" err="1"/>
              <a:t>wear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Cáritas.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58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90313-6274-658B-9ACF-A1866F85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F78492-BDCB-270A-3855-9C6BCA159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high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feet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unpluged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devices</a:t>
            </a:r>
            <a:r>
              <a:rPr lang="es-ES" sz="2000" dirty="0"/>
              <a:t> I </a:t>
            </a:r>
            <a:r>
              <a:rPr lang="es-ES" sz="2000" dirty="0" err="1"/>
              <a:t>wasn´t</a:t>
            </a:r>
            <a:r>
              <a:rPr lang="es-ES" sz="2000" dirty="0"/>
              <a:t> </a:t>
            </a:r>
            <a:r>
              <a:rPr lang="es-ES" sz="2000" dirty="0" err="1"/>
              <a:t>using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n-US" sz="2000" dirty="0"/>
              <a:t>turned off the lights in the room I was no longer in.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9553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D4239-27F3-9A9A-0160-96502BEC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2DC95-9C11-DD2C-4BB4-D4093791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school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n-US" sz="2000" dirty="0"/>
              <a:t>I recycled used batteries.</a:t>
            </a:r>
          </a:p>
          <a:p>
            <a:r>
              <a:rPr lang="en-US" sz="2000" dirty="0"/>
              <a:t>I took my plastic bags to the shop.</a:t>
            </a:r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362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A7590-A38B-8FD4-DE4A-A20465A54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E1E118-FABF-AF20-197A-C03DF585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turned</a:t>
            </a:r>
            <a:r>
              <a:rPr lang="es-ES" sz="2000" dirty="0"/>
              <a:t> off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faucets</a:t>
            </a:r>
            <a:r>
              <a:rPr lang="es-ES" sz="2000" dirty="0"/>
              <a:t> in </a:t>
            </a:r>
            <a:r>
              <a:rPr lang="es-ES" sz="2000" dirty="0" err="1"/>
              <a:t>my</a:t>
            </a:r>
            <a:r>
              <a:rPr lang="es-ES" sz="2000" dirty="0"/>
              <a:t> </a:t>
            </a:r>
            <a:r>
              <a:rPr lang="es-ES" sz="2000" dirty="0" err="1"/>
              <a:t>house</a:t>
            </a:r>
            <a:r>
              <a:rPr lang="es-ES" sz="2000" dirty="0"/>
              <a:t> </a:t>
            </a:r>
            <a:r>
              <a:rPr lang="es-ES" sz="2000" dirty="0" err="1"/>
              <a:t>when</a:t>
            </a:r>
            <a:r>
              <a:rPr lang="es-ES" sz="2000" dirty="0"/>
              <a:t> I </a:t>
            </a:r>
            <a:r>
              <a:rPr lang="es-ES" sz="2000" dirty="0" err="1"/>
              <a:t>wasn´t</a:t>
            </a:r>
            <a:r>
              <a:rPr lang="es-ES" sz="2000" dirty="0"/>
              <a:t> </a:t>
            </a:r>
            <a:r>
              <a:rPr lang="es-ES" sz="2000" dirty="0" err="1"/>
              <a:t>using</a:t>
            </a:r>
            <a:r>
              <a:rPr lang="es-ES" sz="2000" dirty="0"/>
              <a:t> </a:t>
            </a:r>
            <a:r>
              <a:rPr lang="es-ES" sz="2000" dirty="0" err="1"/>
              <a:t>them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0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1CB7B-790A-FD73-1AC6-FF921F6D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E90B72-8D76-FF37-BFFC-2F30463C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 went to the gym on foot.</a:t>
            </a:r>
          </a:p>
          <a:p>
            <a:r>
              <a:rPr lang="en-US" sz="2000" dirty="0"/>
              <a:t>I took a shower instead of a bath.</a:t>
            </a:r>
          </a:p>
          <a:p>
            <a:r>
              <a:rPr lang="en-US" sz="2000" dirty="0"/>
              <a:t>I bought local products.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214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F8263-174A-BE5F-7CD3-26693CF1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8th DECEMBER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ED43A5-4358-8BAC-6CD4-A81E3443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I </a:t>
            </a:r>
            <a:r>
              <a:rPr lang="es-ES" sz="2000" dirty="0" err="1"/>
              <a:t>went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gym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foot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took</a:t>
            </a:r>
            <a:r>
              <a:rPr lang="es-ES" sz="2000" dirty="0"/>
              <a:t> a </a:t>
            </a:r>
            <a:r>
              <a:rPr lang="es-ES" sz="2000" dirty="0" err="1"/>
              <a:t>shower</a:t>
            </a:r>
            <a:r>
              <a:rPr lang="es-ES" sz="2000" dirty="0"/>
              <a:t> </a:t>
            </a:r>
            <a:r>
              <a:rPr lang="es-ES" sz="2000" dirty="0" err="1"/>
              <a:t>instead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a </a:t>
            </a:r>
            <a:r>
              <a:rPr lang="es-ES" sz="2000" dirty="0" err="1"/>
              <a:t>bath</a:t>
            </a:r>
            <a:r>
              <a:rPr lang="es-ES" sz="2000" dirty="0"/>
              <a:t>.</a:t>
            </a:r>
          </a:p>
          <a:p>
            <a:r>
              <a:rPr lang="es-ES" sz="2000" dirty="0"/>
              <a:t>I </a:t>
            </a:r>
            <a:r>
              <a:rPr lang="es-ES" sz="2000" dirty="0" err="1"/>
              <a:t>recycled</a:t>
            </a:r>
            <a:r>
              <a:rPr lang="es-ES" sz="2000" dirty="0"/>
              <a:t> </a:t>
            </a:r>
            <a:r>
              <a:rPr lang="es-ES" sz="2000" dirty="0" err="1"/>
              <a:t>used</a:t>
            </a:r>
            <a:r>
              <a:rPr lang="es-ES" sz="2000" dirty="0"/>
              <a:t> medicines.</a:t>
            </a:r>
          </a:p>
          <a:p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7809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597</Words>
  <Application>Microsoft Office PowerPoint</Application>
  <PresentationFormat>Panorámica</PresentationFormat>
  <Paragraphs>90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Faceta</vt:lpstr>
      <vt:lpstr>Green diary</vt:lpstr>
      <vt:lpstr>1st DECEMBER</vt:lpstr>
      <vt:lpstr>2nd DECEMBER</vt:lpstr>
      <vt:lpstr>3rd DECEMBER</vt:lpstr>
      <vt:lpstr>4th DECEMBER</vt:lpstr>
      <vt:lpstr>5th DECEMBER</vt:lpstr>
      <vt:lpstr>6th DECEMBER</vt:lpstr>
      <vt:lpstr>7th DECEMBER</vt:lpstr>
      <vt:lpstr>8th DECEMBER</vt:lpstr>
      <vt:lpstr>9th DECEMBER</vt:lpstr>
      <vt:lpstr>10th DECEMBER</vt:lpstr>
      <vt:lpstr>11th DECEMBER</vt:lpstr>
      <vt:lpstr>12th DECEMBER</vt:lpstr>
      <vt:lpstr>13th DECEMBER</vt:lpstr>
      <vt:lpstr>14th DECEMBER</vt:lpstr>
      <vt:lpstr>15th DECEMBER</vt:lpstr>
      <vt:lpstr>16th DECEMBER</vt:lpstr>
      <vt:lpstr>17th DECEMBER</vt:lpstr>
      <vt:lpstr>18th DECEMBER</vt:lpstr>
      <vt:lpstr>19th DECEMBER</vt:lpstr>
      <vt:lpstr>20th DECEMBER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diary</dc:title>
  <dc:creator>MARÍA JOSE ORTIZ</dc:creator>
  <cp:lastModifiedBy>María Pilar Nieto Becerra</cp:lastModifiedBy>
  <cp:revision>4</cp:revision>
  <dcterms:created xsi:type="dcterms:W3CDTF">2023-12-21T16:20:19Z</dcterms:created>
  <dcterms:modified xsi:type="dcterms:W3CDTF">2023-12-21T18:06:37Z</dcterms:modified>
</cp:coreProperties>
</file>