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0909-0676-4D5C-AF8B-95EB3D3BDE74}" type="datetimeFigureOut">
              <a:rPr lang="es-ES" smtClean="0"/>
              <a:t>21/12/2023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B3A5-D4EF-4BD7-96A9-000C4838EB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5670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0909-0676-4D5C-AF8B-95EB3D3BDE74}" type="datetimeFigureOut">
              <a:rPr lang="es-ES" smtClean="0"/>
              <a:t>21/12/2023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B3A5-D4EF-4BD7-96A9-000C4838EB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895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0909-0676-4D5C-AF8B-95EB3D3BDE74}" type="datetimeFigureOut">
              <a:rPr lang="es-ES" smtClean="0"/>
              <a:t>21/12/2023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B3A5-D4EF-4BD7-96A9-000C4838EB9B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97456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0909-0676-4D5C-AF8B-95EB3D3BDE74}" type="datetimeFigureOut">
              <a:rPr lang="es-ES" smtClean="0"/>
              <a:t>21/12/2023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B3A5-D4EF-4BD7-96A9-000C4838EB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4186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0909-0676-4D5C-AF8B-95EB3D3BDE74}" type="datetimeFigureOut">
              <a:rPr lang="es-ES" smtClean="0"/>
              <a:t>21/12/2023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B3A5-D4EF-4BD7-96A9-000C4838EB9B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9457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0909-0676-4D5C-AF8B-95EB3D3BDE74}" type="datetimeFigureOut">
              <a:rPr lang="es-ES" smtClean="0"/>
              <a:t>21/12/2023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B3A5-D4EF-4BD7-96A9-000C4838EB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11857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0909-0676-4D5C-AF8B-95EB3D3BDE74}" type="datetimeFigureOut">
              <a:rPr lang="es-ES" smtClean="0"/>
              <a:t>21/12/2023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B3A5-D4EF-4BD7-96A9-000C4838EB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13323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0909-0676-4D5C-AF8B-95EB3D3BDE74}" type="datetimeFigureOut">
              <a:rPr lang="es-ES" smtClean="0"/>
              <a:t>21/12/2023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B3A5-D4EF-4BD7-96A9-000C4838EB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4542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0909-0676-4D5C-AF8B-95EB3D3BDE74}" type="datetimeFigureOut">
              <a:rPr lang="es-ES" smtClean="0"/>
              <a:t>21/12/2023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B3A5-D4EF-4BD7-96A9-000C4838EB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7777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0909-0676-4D5C-AF8B-95EB3D3BDE74}" type="datetimeFigureOut">
              <a:rPr lang="es-ES" smtClean="0"/>
              <a:t>21/12/2023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B3A5-D4EF-4BD7-96A9-000C4838EB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8118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0909-0676-4D5C-AF8B-95EB3D3BDE74}" type="datetimeFigureOut">
              <a:rPr lang="es-ES" smtClean="0"/>
              <a:t>21/12/2023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B3A5-D4EF-4BD7-96A9-000C4838EB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4316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0909-0676-4D5C-AF8B-95EB3D3BDE74}" type="datetimeFigureOut">
              <a:rPr lang="es-ES" smtClean="0"/>
              <a:t>21/12/2023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B3A5-D4EF-4BD7-96A9-000C4838EB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7255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0909-0676-4D5C-AF8B-95EB3D3BDE74}" type="datetimeFigureOut">
              <a:rPr lang="es-ES" smtClean="0"/>
              <a:t>21/12/2023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B3A5-D4EF-4BD7-96A9-000C4838EB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8918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0909-0676-4D5C-AF8B-95EB3D3BDE74}" type="datetimeFigureOut">
              <a:rPr lang="es-ES" smtClean="0"/>
              <a:t>21/12/2023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B3A5-D4EF-4BD7-96A9-000C4838EB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9806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0909-0676-4D5C-AF8B-95EB3D3BDE74}" type="datetimeFigureOut">
              <a:rPr lang="es-ES" smtClean="0"/>
              <a:t>21/12/2023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B3A5-D4EF-4BD7-96A9-000C4838EB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3858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0909-0676-4D5C-AF8B-95EB3D3BDE74}" type="datetimeFigureOut">
              <a:rPr lang="es-ES" smtClean="0"/>
              <a:t>21/12/2023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B3A5-D4EF-4BD7-96A9-000C4838EB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6676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00909-0676-4D5C-AF8B-95EB3D3BDE74}" type="datetimeFigureOut">
              <a:rPr lang="es-ES" smtClean="0"/>
              <a:t>21/12/2023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C08B3A5-D4EF-4BD7-96A9-000C4838EB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154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B7E4275A-0812-E59C-53BD-F83D6F011D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81463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AA690CF-55F5-78C6-ADA6-16C0A3FA9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24489"/>
          </a:xfrm>
        </p:spPr>
        <p:txBody>
          <a:bodyPr/>
          <a:lstStyle/>
          <a:p>
            <a:pPr algn="ctr"/>
            <a:r>
              <a:rPr lang="es-ES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Green </a:t>
            </a:r>
            <a:r>
              <a:rPr lang="es-ES" b="1" i="1" dirty="0" err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diary</a:t>
            </a:r>
            <a:endParaRPr lang="es-ES" b="1" i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D9223AC-7D52-ADAD-490A-64A2B12C25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V="1">
            <a:off x="1507067" y="5147732"/>
            <a:ext cx="3051681" cy="206146"/>
          </a:xfrm>
        </p:spPr>
        <p:txBody>
          <a:bodyPr>
            <a:normAutofit fontScale="47500" lnSpcReduction="20000"/>
          </a:bodyPr>
          <a:lstStyle/>
          <a:p>
            <a:endParaRPr lang="es-ES" dirty="0"/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65954C42-322E-453C-CCE9-0B57EB59355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08313" y="3276599"/>
            <a:ext cx="4340087" cy="4340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67750884-AD27-3F91-1959-CEABB84987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118" y="4830762"/>
            <a:ext cx="4400550" cy="180975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720C3A2-2FE1-567F-7D14-BB4B8C5AD3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04583" y="4711148"/>
            <a:ext cx="2191821" cy="1977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403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575481-14A8-EDE2-0C1E-4C28043E3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9th DECEMBER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0A0F96-1E80-5BF5-7727-9A65F4C6C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000" dirty="0"/>
              <a:t>I </a:t>
            </a:r>
            <a:r>
              <a:rPr lang="es-ES" sz="2000" dirty="0" err="1"/>
              <a:t>went</a:t>
            </a:r>
            <a:r>
              <a:rPr lang="es-ES" sz="2000" dirty="0"/>
              <a:t> </a:t>
            </a:r>
            <a:r>
              <a:rPr lang="es-ES" sz="2000" dirty="0" err="1"/>
              <a:t>to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gym</a:t>
            </a:r>
            <a:r>
              <a:rPr lang="es-ES" sz="2000" dirty="0"/>
              <a:t> </a:t>
            </a:r>
            <a:r>
              <a:rPr lang="es-ES" sz="2000" dirty="0" err="1"/>
              <a:t>on</a:t>
            </a:r>
            <a:r>
              <a:rPr lang="es-ES" sz="2000" dirty="0"/>
              <a:t> </a:t>
            </a:r>
            <a:r>
              <a:rPr lang="es-ES" sz="2000" dirty="0" err="1"/>
              <a:t>foot</a:t>
            </a:r>
            <a:r>
              <a:rPr lang="es-ES" sz="2000" dirty="0"/>
              <a:t>.</a:t>
            </a:r>
          </a:p>
          <a:p>
            <a:r>
              <a:rPr lang="es-ES" sz="2000" dirty="0"/>
              <a:t>I </a:t>
            </a:r>
            <a:r>
              <a:rPr lang="es-ES" sz="2000" dirty="0" err="1"/>
              <a:t>took</a:t>
            </a:r>
            <a:r>
              <a:rPr lang="es-ES" sz="2000" dirty="0"/>
              <a:t> a </a:t>
            </a:r>
            <a:r>
              <a:rPr lang="es-ES" sz="2000" dirty="0" err="1"/>
              <a:t>shower</a:t>
            </a:r>
            <a:r>
              <a:rPr lang="es-ES" sz="2000" dirty="0"/>
              <a:t> </a:t>
            </a:r>
            <a:r>
              <a:rPr lang="es-ES" sz="2000" dirty="0" err="1"/>
              <a:t>instead</a:t>
            </a:r>
            <a:r>
              <a:rPr lang="es-ES" sz="2000" dirty="0"/>
              <a:t> </a:t>
            </a:r>
            <a:r>
              <a:rPr lang="es-ES" sz="2000" dirty="0" err="1"/>
              <a:t>of</a:t>
            </a:r>
            <a:r>
              <a:rPr lang="es-ES" sz="2000" dirty="0"/>
              <a:t> a </a:t>
            </a:r>
            <a:r>
              <a:rPr lang="es-ES" sz="2000" dirty="0" err="1"/>
              <a:t>bath</a:t>
            </a:r>
            <a:r>
              <a:rPr lang="es-ES" sz="2000" dirty="0"/>
              <a:t>.</a:t>
            </a:r>
          </a:p>
          <a:p>
            <a:r>
              <a:rPr lang="es-ES" sz="2000" dirty="0"/>
              <a:t>I </a:t>
            </a:r>
            <a:r>
              <a:rPr lang="es-ES" sz="2000" dirty="0" err="1"/>
              <a:t>used</a:t>
            </a:r>
            <a:r>
              <a:rPr lang="es-ES" sz="2000" dirty="0"/>
              <a:t> </a:t>
            </a:r>
            <a:r>
              <a:rPr lang="es-ES" sz="2000" dirty="0" err="1"/>
              <a:t>cloth</a:t>
            </a:r>
            <a:r>
              <a:rPr lang="es-ES" sz="2000" dirty="0"/>
              <a:t> bags </a:t>
            </a:r>
            <a:r>
              <a:rPr lang="es-ES" sz="2000" dirty="0" err="1"/>
              <a:t>when</a:t>
            </a:r>
            <a:r>
              <a:rPr lang="es-ES" sz="2000" dirty="0"/>
              <a:t> I </a:t>
            </a:r>
            <a:r>
              <a:rPr lang="es-ES" sz="2000" dirty="0" err="1"/>
              <a:t>went</a:t>
            </a:r>
            <a:r>
              <a:rPr lang="es-ES" sz="2000" dirty="0"/>
              <a:t> shopping.</a:t>
            </a:r>
          </a:p>
          <a:p>
            <a:endParaRPr lang="es-ES" sz="2000" dirty="0"/>
          </a:p>
          <a:p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533619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2E00C1-8917-1DA0-B180-49031F863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10th DECEMBER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4765CE-82B5-8737-A668-EB2D21B13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1800" dirty="0"/>
              <a:t>I </a:t>
            </a:r>
            <a:r>
              <a:rPr lang="es-ES" sz="1800" dirty="0" err="1"/>
              <a:t>went</a:t>
            </a:r>
            <a:r>
              <a:rPr lang="es-ES" sz="1800" dirty="0"/>
              <a:t> </a:t>
            </a:r>
            <a:r>
              <a:rPr lang="es-ES" sz="1800" dirty="0" err="1"/>
              <a:t>to</a:t>
            </a:r>
            <a:r>
              <a:rPr lang="es-ES" sz="1800" dirty="0"/>
              <a:t> </a:t>
            </a:r>
            <a:r>
              <a:rPr lang="es-ES" sz="1800" dirty="0" err="1"/>
              <a:t>the</a:t>
            </a:r>
            <a:r>
              <a:rPr lang="es-ES" sz="1800" dirty="0"/>
              <a:t> </a:t>
            </a:r>
            <a:r>
              <a:rPr lang="es-ES" sz="1800" dirty="0" err="1"/>
              <a:t>gym</a:t>
            </a:r>
            <a:r>
              <a:rPr lang="es-ES" sz="1800" dirty="0"/>
              <a:t> </a:t>
            </a:r>
            <a:r>
              <a:rPr lang="es-ES" sz="1800" dirty="0" err="1"/>
              <a:t>on</a:t>
            </a:r>
            <a:r>
              <a:rPr lang="es-ES" sz="1800" dirty="0"/>
              <a:t> </a:t>
            </a:r>
            <a:r>
              <a:rPr lang="es-ES" sz="1800" dirty="0" err="1"/>
              <a:t>foot</a:t>
            </a:r>
            <a:r>
              <a:rPr lang="es-ES" sz="1800" dirty="0"/>
              <a:t>.</a:t>
            </a:r>
          </a:p>
          <a:p>
            <a:r>
              <a:rPr lang="es-ES" sz="1800" dirty="0"/>
              <a:t>I </a:t>
            </a:r>
            <a:r>
              <a:rPr lang="es-ES" sz="1800" dirty="0" err="1"/>
              <a:t>took</a:t>
            </a:r>
            <a:r>
              <a:rPr lang="es-ES" sz="1800" dirty="0"/>
              <a:t> a </a:t>
            </a:r>
            <a:r>
              <a:rPr lang="es-ES" sz="1800" dirty="0" err="1"/>
              <a:t>shower</a:t>
            </a:r>
            <a:r>
              <a:rPr lang="es-ES" sz="1800" dirty="0"/>
              <a:t> </a:t>
            </a:r>
            <a:r>
              <a:rPr lang="es-ES" sz="1800" dirty="0" err="1"/>
              <a:t>instead</a:t>
            </a:r>
            <a:r>
              <a:rPr lang="es-ES" sz="1800" dirty="0"/>
              <a:t> </a:t>
            </a:r>
            <a:r>
              <a:rPr lang="es-ES" sz="1800" dirty="0" err="1"/>
              <a:t>of</a:t>
            </a:r>
            <a:r>
              <a:rPr lang="es-ES" sz="1800" dirty="0"/>
              <a:t> a </a:t>
            </a:r>
            <a:r>
              <a:rPr lang="es-ES" sz="1800" dirty="0" err="1"/>
              <a:t>bath</a:t>
            </a:r>
            <a:r>
              <a:rPr lang="es-ES" sz="1800" dirty="0"/>
              <a:t>.</a:t>
            </a:r>
          </a:p>
          <a:p>
            <a:r>
              <a:rPr lang="es-ES" dirty="0"/>
              <a:t>I </a:t>
            </a:r>
            <a:r>
              <a:rPr lang="es-ES" dirty="0" err="1"/>
              <a:t>recycled</a:t>
            </a:r>
            <a:r>
              <a:rPr lang="es-ES" dirty="0"/>
              <a:t> </a:t>
            </a:r>
            <a:r>
              <a:rPr lang="es-ES" dirty="0" err="1"/>
              <a:t>plastic</a:t>
            </a:r>
            <a:r>
              <a:rPr lang="es-ES" dirty="0"/>
              <a:t> </a:t>
            </a:r>
            <a:r>
              <a:rPr lang="es-ES" dirty="0" err="1"/>
              <a:t>bottles</a:t>
            </a:r>
            <a:r>
              <a:rPr lang="es-ES" dirty="0"/>
              <a:t> and </a:t>
            </a:r>
            <a:r>
              <a:rPr lang="es-ES" dirty="0" err="1"/>
              <a:t>cans</a:t>
            </a:r>
            <a:r>
              <a:rPr lang="es-E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2480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2D4417-3DC9-CA81-2DE8-20591AE84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11th DECEMBER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48DBCA-CAC2-B658-1719-4B978748E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000" dirty="0"/>
              <a:t>I </a:t>
            </a:r>
            <a:r>
              <a:rPr lang="es-ES" sz="2000" dirty="0" err="1"/>
              <a:t>went</a:t>
            </a:r>
            <a:r>
              <a:rPr lang="es-ES" sz="2000" dirty="0"/>
              <a:t> </a:t>
            </a:r>
            <a:r>
              <a:rPr lang="es-ES" sz="2000" dirty="0" err="1"/>
              <a:t>to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gym</a:t>
            </a:r>
            <a:r>
              <a:rPr lang="es-ES" sz="2000" dirty="0"/>
              <a:t> </a:t>
            </a:r>
            <a:r>
              <a:rPr lang="es-ES" sz="2000" dirty="0" err="1"/>
              <a:t>on</a:t>
            </a:r>
            <a:r>
              <a:rPr lang="es-ES" sz="2000" dirty="0"/>
              <a:t> </a:t>
            </a:r>
            <a:r>
              <a:rPr lang="es-ES" sz="2000" dirty="0" err="1"/>
              <a:t>foot</a:t>
            </a:r>
            <a:r>
              <a:rPr lang="es-ES" sz="2000" dirty="0"/>
              <a:t>.</a:t>
            </a:r>
          </a:p>
          <a:p>
            <a:r>
              <a:rPr lang="es-ES" sz="2000" dirty="0"/>
              <a:t>I </a:t>
            </a:r>
            <a:r>
              <a:rPr lang="es-ES" sz="2000" dirty="0" err="1"/>
              <a:t>took</a:t>
            </a:r>
            <a:r>
              <a:rPr lang="es-ES" sz="2000" dirty="0"/>
              <a:t> a </a:t>
            </a:r>
            <a:r>
              <a:rPr lang="es-ES" sz="2000" dirty="0" err="1"/>
              <a:t>shower</a:t>
            </a:r>
            <a:r>
              <a:rPr lang="es-ES" sz="2000" dirty="0"/>
              <a:t> </a:t>
            </a:r>
            <a:r>
              <a:rPr lang="es-ES" sz="2000" dirty="0" err="1"/>
              <a:t>instead</a:t>
            </a:r>
            <a:r>
              <a:rPr lang="es-ES" sz="2000" dirty="0"/>
              <a:t> </a:t>
            </a:r>
            <a:r>
              <a:rPr lang="es-ES" sz="2000" dirty="0" err="1"/>
              <a:t>of</a:t>
            </a:r>
            <a:r>
              <a:rPr lang="es-ES" sz="2000" dirty="0"/>
              <a:t> a </a:t>
            </a:r>
            <a:r>
              <a:rPr lang="es-ES" sz="2000" dirty="0" err="1"/>
              <a:t>bath</a:t>
            </a:r>
            <a:r>
              <a:rPr lang="es-ES" sz="2000" dirty="0"/>
              <a:t>.</a:t>
            </a:r>
          </a:p>
          <a:p>
            <a:r>
              <a:rPr lang="es-ES" sz="2000" dirty="0"/>
              <a:t>I </a:t>
            </a:r>
            <a:r>
              <a:rPr lang="es-ES" sz="2000" dirty="0" err="1"/>
              <a:t>left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fridge</a:t>
            </a:r>
            <a:r>
              <a:rPr lang="es-ES" sz="2000" dirty="0"/>
              <a:t> open </a:t>
            </a:r>
            <a:r>
              <a:rPr lang="es-ES" sz="2000" dirty="0" err="1"/>
              <a:t>for</a:t>
            </a:r>
            <a:r>
              <a:rPr lang="es-ES" sz="2000" dirty="0"/>
              <a:t> as </a:t>
            </a:r>
            <a:r>
              <a:rPr lang="es-ES" sz="2000" dirty="0" err="1"/>
              <a:t>little</a:t>
            </a:r>
            <a:r>
              <a:rPr lang="es-ES" sz="2000" dirty="0"/>
              <a:t> time as </a:t>
            </a:r>
            <a:r>
              <a:rPr lang="es-ES" sz="2000" dirty="0" err="1"/>
              <a:t>possible</a:t>
            </a:r>
            <a:r>
              <a:rPr lang="es-ES" sz="2000" dirty="0"/>
              <a:t>.</a:t>
            </a:r>
          </a:p>
          <a:p>
            <a:r>
              <a:rPr lang="es-ES" sz="2000" dirty="0"/>
              <a:t>I </a:t>
            </a:r>
            <a:r>
              <a:rPr lang="en-US" sz="2000" dirty="0"/>
              <a:t>turned off the lights in the room I was no longer in.</a:t>
            </a:r>
          </a:p>
          <a:p>
            <a:endParaRPr lang="es-ES" sz="18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20425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B8F283-4CE8-CDFC-7600-438B53C9D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12th DECEMBER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D9F9BB-0C6E-D820-F09E-2B6449E19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000" dirty="0"/>
              <a:t>I </a:t>
            </a:r>
            <a:r>
              <a:rPr lang="es-ES" sz="2000" dirty="0" err="1"/>
              <a:t>went</a:t>
            </a:r>
            <a:r>
              <a:rPr lang="es-ES" sz="2000" dirty="0"/>
              <a:t> </a:t>
            </a:r>
            <a:r>
              <a:rPr lang="es-ES" sz="2000" dirty="0" err="1"/>
              <a:t>to</a:t>
            </a:r>
            <a:r>
              <a:rPr lang="es-ES" sz="2000" dirty="0"/>
              <a:t> </a:t>
            </a:r>
            <a:r>
              <a:rPr lang="es-ES" sz="2000" dirty="0" err="1"/>
              <a:t>school</a:t>
            </a:r>
            <a:r>
              <a:rPr lang="es-ES" sz="2000" dirty="0"/>
              <a:t> </a:t>
            </a:r>
            <a:r>
              <a:rPr lang="es-ES" sz="2000" dirty="0" err="1"/>
              <a:t>on</a:t>
            </a:r>
            <a:r>
              <a:rPr lang="es-ES" sz="2000" dirty="0"/>
              <a:t> </a:t>
            </a:r>
            <a:r>
              <a:rPr lang="es-ES" sz="2000" dirty="0" err="1"/>
              <a:t>foot</a:t>
            </a:r>
            <a:r>
              <a:rPr lang="es-ES" sz="2000" dirty="0"/>
              <a:t>.</a:t>
            </a:r>
          </a:p>
          <a:p>
            <a:r>
              <a:rPr lang="es-ES" sz="2000" dirty="0"/>
              <a:t>I </a:t>
            </a:r>
            <a:r>
              <a:rPr lang="es-ES" sz="2000" dirty="0" err="1"/>
              <a:t>went</a:t>
            </a:r>
            <a:r>
              <a:rPr lang="es-ES" sz="2000" dirty="0"/>
              <a:t> </a:t>
            </a:r>
            <a:r>
              <a:rPr lang="es-ES" sz="2000" dirty="0" err="1"/>
              <a:t>to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gym</a:t>
            </a:r>
            <a:r>
              <a:rPr lang="es-ES" sz="2000" dirty="0"/>
              <a:t> </a:t>
            </a:r>
            <a:r>
              <a:rPr lang="es-ES" sz="2000" dirty="0" err="1"/>
              <a:t>on</a:t>
            </a:r>
            <a:r>
              <a:rPr lang="es-ES" sz="2000" dirty="0"/>
              <a:t> </a:t>
            </a:r>
            <a:r>
              <a:rPr lang="es-ES" sz="2000" dirty="0" err="1"/>
              <a:t>foot</a:t>
            </a:r>
            <a:r>
              <a:rPr lang="es-ES" sz="2000" dirty="0"/>
              <a:t>.</a:t>
            </a:r>
          </a:p>
          <a:p>
            <a:r>
              <a:rPr lang="es-ES" sz="2000" dirty="0"/>
              <a:t>I </a:t>
            </a:r>
            <a:r>
              <a:rPr lang="es-ES" sz="2000" dirty="0" err="1"/>
              <a:t>took</a:t>
            </a:r>
            <a:r>
              <a:rPr lang="es-ES" sz="2000" dirty="0"/>
              <a:t> a </a:t>
            </a:r>
            <a:r>
              <a:rPr lang="es-ES" sz="2000" dirty="0" err="1"/>
              <a:t>shower</a:t>
            </a:r>
            <a:r>
              <a:rPr lang="es-ES" sz="2000" dirty="0"/>
              <a:t> </a:t>
            </a:r>
            <a:r>
              <a:rPr lang="es-ES" sz="2000" dirty="0" err="1"/>
              <a:t>instead</a:t>
            </a:r>
            <a:r>
              <a:rPr lang="es-ES" sz="2000" dirty="0"/>
              <a:t> </a:t>
            </a:r>
            <a:r>
              <a:rPr lang="es-ES" sz="2000" dirty="0" err="1"/>
              <a:t>of</a:t>
            </a:r>
            <a:r>
              <a:rPr lang="es-ES" sz="2000" dirty="0"/>
              <a:t> a </a:t>
            </a:r>
            <a:r>
              <a:rPr lang="es-ES" sz="2000" dirty="0" err="1"/>
              <a:t>bath</a:t>
            </a:r>
            <a:r>
              <a:rPr lang="es-ES" sz="2000" dirty="0"/>
              <a:t>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40376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95F360-A953-FC15-942C-C668B9A46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13th DECEMBER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99363E-4028-47A7-C09F-7DEE899D7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000" dirty="0"/>
              <a:t>I </a:t>
            </a:r>
            <a:r>
              <a:rPr lang="es-ES" sz="2000" dirty="0" err="1"/>
              <a:t>went</a:t>
            </a:r>
            <a:r>
              <a:rPr lang="es-ES" sz="2000" dirty="0"/>
              <a:t> </a:t>
            </a:r>
            <a:r>
              <a:rPr lang="es-ES" sz="2000" dirty="0" err="1"/>
              <a:t>to</a:t>
            </a:r>
            <a:r>
              <a:rPr lang="es-ES" sz="2000" dirty="0"/>
              <a:t> </a:t>
            </a:r>
            <a:r>
              <a:rPr lang="es-ES" sz="2000" dirty="0" err="1"/>
              <a:t>school</a:t>
            </a:r>
            <a:r>
              <a:rPr lang="es-ES" sz="2000" dirty="0"/>
              <a:t> </a:t>
            </a:r>
            <a:r>
              <a:rPr lang="es-ES" sz="2000" dirty="0" err="1"/>
              <a:t>on</a:t>
            </a:r>
            <a:r>
              <a:rPr lang="es-ES" sz="2000" dirty="0"/>
              <a:t> </a:t>
            </a:r>
            <a:r>
              <a:rPr lang="es-ES" sz="2000" dirty="0" err="1"/>
              <a:t>foot</a:t>
            </a:r>
            <a:r>
              <a:rPr lang="es-ES" sz="2000" dirty="0"/>
              <a:t>.</a:t>
            </a:r>
          </a:p>
          <a:p>
            <a:r>
              <a:rPr lang="es-ES" sz="2000" dirty="0"/>
              <a:t>I </a:t>
            </a:r>
            <a:r>
              <a:rPr lang="es-ES" sz="2000" dirty="0" err="1"/>
              <a:t>turned</a:t>
            </a:r>
            <a:r>
              <a:rPr lang="es-ES" sz="2000" dirty="0"/>
              <a:t> off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faucets</a:t>
            </a:r>
            <a:r>
              <a:rPr lang="es-ES" sz="2000" dirty="0"/>
              <a:t> in m </a:t>
            </a:r>
            <a:r>
              <a:rPr lang="es-ES" sz="2000" dirty="0" err="1"/>
              <a:t>house</a:t>
            </a:r>
            <a:r>
              <a:rPr lang="es-ES" sz="2000" dirty="0"/>
              <a:t> </a:t>
            </a:r>
            <a:r>
              <a:rPr lang="es-ES" sz="2000" dirty="0" err="1"/>
              <a:t>when</a:t>
            </a:r>
            <a:r>
              <a:rPr lang="es-ES" sz="2000" dirty="0"/>
              <a:t> I </a:t>
            </a:r>
            <a:r>
              <a:rPr lang="es-ES" sz="2000" dirty="0" err="1"/>
              <a:t>wasn´t</a:t>
            </a:r>
            <a:r>
              <a:rPr lang="es-ES" sz="2000" dirty="0"/>
              <a:t> </a:t>
            </a:r>
            <a:r>
              <a:rPr lang="es-ES" sz="2000" dirty="0" err="1"/>
              <a:t>using</a:t>
            </a:r>
            <a:r>
              <a:rPr lang="es-ES" sz="2000" dirty="0"/>
              <a:t> </a:t>
            </a:r>
            <a:r>
              <a:rPr lang="es-ES" sz="2000" dirty="0" err="1"/>
              <a:t>them</a:t>
            </a:r>
            <a:r>
              <a:rPr lang="es-ES" sz="2000" dirty="0"/>
              <a:t>.</a:t>
            </a:r>
          </a:p>
          <a:p>
            <a:r>
              <a:rPr lang="es-ES" sz="2000" dirty="0"/>
              <a:t>I </a:t>
            </a:r>
            <a:r>
              <a:rPr lang="es-ES" sz="2000" dirty="0" err="1"/>
              <a:t>unpluged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devices</a:t>
            </a:r>
            <a:r>
              <a:rPr lang="es-ES" sz="2000" dirty="0"/>
              <a:t> I </a:t>
            </a:r>
            <a:r>
              <a:rPr lang="es-ES" sz="2000" dirty="0" err="1"/>
              <a:t>wasn´t</a:t>
            </a:r>
            <a:r>
              <a:rPr lang="es-ES" sz="2000" dirty="0"/>
              <a:t> </a:t>
            </a:r>
            <a:r>
              <a:rPr lang="es-ES" sz="2000" dirty="0" err="1"/>
              <a:t>using</a:t>
            </a:r>
            <a:r>
              <a:rPr lang="es-ES" sz="2000" dirty="0"/>
              <a:t>.</a:t>
            </a:r>
          </a:p>
          <a:p>
            <a:endParaRPr lang="es-ES" sz="18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80974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A8F04C-3F37-AD58-3EAE-E5582D426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14th DECEMBER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09C528-9D54-1811-C1AF-00C28AF59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000" dirty="0"/>
              <a:t>I </a:t>
            </a:r>
            <a:r>
              <a:rPr lang="es-ES" sz="2000" dirty="0" err="1"/>
              <a:t>went</a:t>
            </a:r>
            <a:r>
              <a:rPr lang="es-ES" sz="2000" dirty="0"/>
              <a:t> </a:t>
            </a:r>
            <a:r>
              <a:rPr lang="es-ES" sz="2000" dirty="0" err="1"/>
              <a:t>to</a:t>
            </a:r>
            <a:r>
              <a:rPr lang="es-ES" sz="2000" dirty="0"/>
              <a:t> </a:t>
            </a:r>
            <a:r>
              <a:rPr lang="es-ES" sz="2000" dirty="0" err="1"/>
              <a:t>school</a:t>
            </a:r>
            <a:r>
              <a:rPr lang="es-ES" sz="2000" dirty="0"/>
              <a:t> </a:t>
            </a:r>
            <a:r>
              <a:rPr lang="es-ES" sz="2000" dirty="0" err="1"/>
              <a:t>on</a:t>
            </a:r>
            <a:r>
              <a:rPr lang="es-ES" sz="2000" dirty="0"/>
              <a:t> </a:t>
            </a:r>
            <a:r>
              <a:rPr lang="es-ES" sz="2000" dirty="0" err="1"/>
              <a:t>foot</a:t>
            </a:r>
            <a:r>
              <a:rPr lang="es-ES" sz="2000" dirty="0"/>
              <a:t>.</a:t>
            </a:r>
          </a:p>
          <a:p>
            <a:r>
              <a:rPr lang="es-ES" sz="2000" dirty="0"/>
              <a:t>I </a:t>
            </a:r>
            <a:r>
              <a:rPr lang="es-ES" sz="2000" dirty="0" err="1"/>
              <a:t>recycled</a:t>
            </a:r>
            <a:r>
              <a:rPr lang="es-ES" sz="2000" dirty="0"/>
              <a:t> </a:t>
            </a:r>
            <a:r>
              <a:rPr lang="es-ES" sz="2000" dirty="0" err="1"/>
              <a:t>cans</a:t>
            </a:r>
            <a:r>
              <a:rPr lang="es-ES" sz="2000" dirty="0"/>
              <a:t> and </a:t>
            </a:r>
            <a:r>
              <a:rPr lang="es-ES" sz="2000" dirty="0" err="1"/>
              <a:t>plastic</a:t>
            </a:r>
            <a:r>
              <a:rPr lang="es-ES" sz="2000" dirty="0"/>
              <a:t> </a:t>
            </a:r>
            <a:r>
              <a:rPr lang="es-ES" sz="2000" dirty="0" err="1"/>
              <a:t>bottles</a:t>
            </a:r>
            <a:r>
              <a:rPr lang="es-ES" sz="2000" dirty="0"/>
              <a:t>.</a:t>
            </a:r>
          </a:p>
          <a:p>
            <a:r>
              <a:rPr lang="es-ES" sz="2000" dirty="0"/>
              <a:t>I </a:t>
            </a:r>
            <a:r>
              <a:rPr lang="es-ES" sz="2000" dirty="0" err="1"/>
              <a:t>left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fridge</a:t>
            </a:r>
            <a:r>
              <a:rPr lang="es-ES" sz="2000" dirty="0"/>
              <a:t> open </a:t>
            </a:r>
            <a:r>
              <a:rPr lang="es-ES" sz="2000" dirty="0" err="1"/>
              <a:t>for</a:t>
            </a:r>
            <a:r>
              <a:rPr lang="es-ES" sz="2000" dirty="0"/>
              <a:t> as </a:t>
            </a:r>
            <a:r>
              <a:rPr lang="es-ES" sz="2000" dirty="0" err="1"/>
              <a:t>little</a:t>
            </a:r>
            <a:r>
              <a:rPr lang="es-ES" sz="2000" dirty="0"/>
              <a:t> time as </a:t>
            </a:r>
            <a:r>
              <a:rPr lang="es-ES" sz="2000" dirty="0" err="1"/>
              <a:t>possible</a:t>
            </a:r>
            <a:r>
              <a:rPr lang="es-E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7918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3B3D21-A685-AC1E-0FB1-FE4238EEB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15th DECEMBER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73BB6D-D0EB-0DFA-2E16-2CD4F4E45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000" dirty="0"/>
              <a:t>I </a:t>
            </a:r>
            <a:r>
              <a:rPr lang="es-ES" sz="2000" dirty="0" err="1"/>
              <a:t>went</a:t>
            </a:r>
            <a:r>
              <a:rPr lang="es-ES" sz="2000" dirty="0"/>
              <a:t> </a:t>
            </a:r>
            <a:r>
              <a:rPr lang="es-ES" sz="2000" dirty="0" err="1"/>
              <a:t>to</a:t>
            </a:r>
            <a:r>
              <a:rPr lang="es-ES" sz="2000" dirty="0"/>
              <a:t> </a:t>
            </a:r>
            <a:r>
              <a:rPr lang="es-ES" sz="2000" dirty="0" err="1"/>
              <a:t>school</a:t>
            </a:r>
            <a:r>
              <a:rPr lang="es-ES" sz="2000" dirty="0"/>
              <a:t> </a:t>
            </a:r>
            <a:r>
              <a:rPr lang="es-ES" sz="2000" dirty="0" err="1"/>
              <a:t>on</a:t>
            </a:r>
            <a:r>
              <a:rPr lang="es-ES" sz="2000" dirty="0"/>
              <a:t> </a:t>
            </a:r>
            <a:r>
              <a:rPr lang="es-ES" sz="2000" dirty="0" err="1"/>
              <a:t>foot</a:t>
            </a:r>
            <a:r>
              <a:rPr lang="es-ES" sz="2000" dirty="0"/>
              <a:t>.</a:t>
            </a:r>
          </a:p>
          <a:p>
            <a:r>
              <a:rPr lang="es-ES" sz="2000" dirty="0"/>
              <a:t>I </a:t>
            </a:r>
            <a:r>
              <a:rPr lang="es-ES" sz="2000" dirty="0" err="1"/>
              <a:t>went</a:t>
            </a:r>
            <a:r>
              <a:rPr lang="es-ES" sz="2000" dirty="0"/>
              <a:t> </a:t>
            </a:r>
            <a:r>
              <a:rPr lang="es-ES" sz="2000" dirty="0" err="1"/>
              <a:t>to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gym</a:t>
            </a:r>
            <a:r>
              <a:rPr lang="es-ES" sz="2000" dirty="0"/>
              <a:t> </a:t>
            </a:r>
            <a:r>
              <a:rPr lang="es-ES" sz="2000" dirty="0" err="1"/>
              <a:t>on</a:t>
            </a:r>
            <a:r>
              <a:rPr lang="es-ES" sz="2000" dirty="0"/>
              <a:t> </a:t>
            </a:r>
            <a:r>
              <a:rPr lang="es-ES" sz="2000" dirty="0" err="1"/>
              <a:t>foot</a:t>
            </a:r>
            <a:r>
              <a:rPr lang="es-ES" sz="2000" dirty="0"/>
              <a:t>.</a:t>
            </a:r>
          </a:p>
          <a:p>
            <a:r>
              <a:rPr lang="es-ES" sz="2000" dirty="0"/>
              <a:t>I </a:t>
            </a:r>
            <a:r>
              <a:rPr lang="es-ES" sz="2000" dirty="0" err="1"/>
              <a:t>took</a:t>
            </a:r>
            <a:r>
              <a:rPr lang="es-ES" sz="2000" dirty="0"/>
              <a:t> a </a:t>
            </a:r>
            <a:r>
              <a:rPr lang="es-ES" sz="2000" dirty="0" err="1"/>
              <a:t>shower</a:t>
            </a:r>
            <a:r>
              <a:rPr lang="es-ES" sz="2000" dirty="0"/>
              <a:t> </a:t>
            </a:r>
            <a:r>
              <a:rPr lang="es-ES" sz="2000" dirty="0" err="1"/>
              <a:t>instead</a:t>
            </a:r>
            <a:r>
              <a:rPr lang="es-ES" sz="2000" dirty="0"/>
              <a:t> </a:t>
            </a:r>
            <a:r>
              <a:rPr lang="es-ES" sz="2000" dirty="0" err="1"/>
              <a:t>of</a:t>
            </a:r>
            <a:r>
              <a:rPr lang="es-ES" sz="2000" dirty="0"/>
              <a:t> a </a:t>
            </a:r>
            <a:r>
              <a:rPr lang="es-ES" sz="2000" dirty="0" err="1"/>
              <a:t>bath</a:t>
            </a:r>
            <a:r>
              <a:rPr lang="es-ES" sz="2000" dirty="0"/>
              <a:t>.</a:t>
            </a:r>
          </a:p>
          <a:p>
            <a:endParaRPr lang="es-ES" sz="20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131855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A502E9-2F93-13DF-EBE5-4E57DDBB7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16th DECEMBER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A4F108-10C2-6A33-EEFF-B1596D8DE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000" dirty="0"/>
              <a:t>I </a:t>
            </a:r>
            <a:r>
              <a:rPr lang="es-ES" sz="2000" dirty="0" err="1"/>
              <a:t>went</a:t>
            </a:r>
            <a:r>
              <a:rPr lang="es-ES" sz="2000" dirty="0"/>
              <a:t> </a:t>
            </a:r>
            <a:r>
              <a:rPr lang="es-ES" sz="2000" dirty="0" err="1"/>
              <a:t>to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gym</a:t>
            </a:r>
            <a:r>
              <a:rPr lang="es-ES" sz="2000" dirty="0"/>
              <a:t> </a:t>
            </a:r>
            <a:r>
              <a:rPr lang="es-ES" sz="2000" dirty="0" err="1"/>
              <a:t>by</a:t>
            </a:r>
            <a:r>
              <a:rPr lang="es-ES" sz="2000" dirty="0"/>
              <a:t> </a:t>
            </a:r>
            <a:r>
              <a:rPr lang="es-ES" sz="2000" dirty="0" err="1"/>
              <a:t>foot</a:t>
            </a:r>
            <a:r>
              <a:rPr lang="es-ES" sz="2000" dirty="0"/>
              <a:t>.</a:t>
            </a:r>
          </a:p>
          <a:p>
            <a:r>
              <a:rPr lang="es-ES" sz="2000" dirty="0"/>
              <a:t>I </a:t>
            </a:r>
            <a:r>
              <a:rPr lang="es-ES" sz="2000" dirty="0" err="1"/>
              <a:t>took</a:t>
            </a:r>
            <a:r>
              <a:rPr lang="es-ES" sz="2000" dirty="0"/>
              <a:t> a </a:t>
            </a:r>
            <a:r>
              <a:rPr lang="es-ES" sz="2000" dirty="0" err="1"/>
              <a:t>shower</a:t>
            </a:r>
            <a:r>
              <a:rPr lang="es-ES" sz="2000" dirty="0"/>
              <a:t> </a:t>
            </a:r>
            <a:r>
              <a:rPr lang="es-ES" sz="2000" dirty="0" err="1"/>
              <a:t>instead</a:t>
            </a:r>
            <a:r>
              <a:rPr lang="es-ES" sz="2000" dirty="0"/>
              <a:t> </a:t>
            </a:r>
            <a:r>
              <a:rPr lang="es-ES" sz="2000" dirty="0" err="1"/>
              <a:t>of</a:t>
            </a:r>
            <a:r>
              <a:rPr lang="es-ES" sz="2000" dirty="0"/>
              <a:t> a </a:t>
            </a:r>
            <a:r>
              <a:rPr lang="es-ES" sz="2000" dirty="0" err="1"/>
              <a:t>bath</a:t>
            </a:r>
            <a:r>
              <a:rPr lang="es-ES" sz="2000" dirty="0"/>
              <a:t>.</a:t>
            </a:r>
            <a:endParaRPr lang="en-US" sz="2000" dirty="0"/>
          </a:p>
          <a:p>
            <a:r>
              <a:rPr lang="en-US" sz="2000" dirty="0"/>
              <a:t>I went to the cinema by bicycle.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8235633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3E6CFD-0C9A-8695-B782-AF557B59B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17th DECEMBER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251F4A-EE9D-7FCC-5724-25C8C8CFC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I made a donation to an </a:t>
            </a:r>
            <a:r>
              <a:rPr lang="en-US" sz="2000" dirty="0" err="1"/>
              <a:t>organisation</a:t>
            </a:r>
            <a:r>
              <a:rPr lang="en-US" sz="2000" dirty="0"/>
              <a:t> dedicated to tackling climate change.</a:t>
            </a:r>
          </a:p>
          <a:p>
            <a:r>
              <a:rPr lang="en-US" sz="2000" dirty="0"/>
              <a:t>I went to the gym on foot.</a:t>
            </a:r>
          </a:p>
          <a:p>
            <a:r>
              <a:rPr lang="en-US" sz="2000" dirty="0"/>
              <a:t>I took a shower instead of a bath.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3876448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7DB525-5574-6E80-F419-5123E2018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18th DECEMBER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D56FBC-9205-D884-A65B-7CBD43781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 walked to school on foot.</a:t>
            </a:r>
          </a:p>
          <a:p>
            <a:r>
              <a:rPr lang="en-US" sz="2000" dirty="0"/>
              <a:t>I turned off the light in the room I was no longer in.</a:t>
            </a:r>
          </a:p>
          <a:p>
            <a:r>
              <a:rPr lang="en-US" sz="2000" dirty="0"/>
              <a:t>I unplugged the devices I wasn't using.</a:t>
            </a:r>
            <a:endParaRPr lang="en-US" sz="1800" dirty="0"/>
          </a:p>
          <a:p>
            <a:endParaRPr lang="es-ES" sz="18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19047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B16002-F8F4-1E80-ADA7-3F03ADF10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75861"/>
            <a:ext cx="8596668" cy="954157"/>
          </a:xfrm>
        </p:spPr>
        <p:txBody>
          <a:bodyPr/>
          <a:lstStyle/>
          <a:p>
            <a:pPr algn="ctr"/>
            <a:r>
              <a:rPr lang="es-E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1st DECEMBER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1DDBBF-0E24-BF1D-5B08-E7CE375D3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000" dirty="0"/>
              <a:t>I </a:t>
            </a:r>
            <a:r>
              <a:rPr lang="en-US" sz="2000" dirty="0"/>
              <a:t>turned off the lights in the room I was no longer in.</a:t>
            </a:r>
          </a:p>
          <a:p>
            <a:r>
              <a:rPr lang="en-US" sz="2000" dirty="0"/>
              <a:t>I went to school on foot.</a:t>
            </a:r>
          </a:p>
          <a:p>
            <a:r>
              <a:rPr lang="es-ES" sz="2000" dirty="0"/>
              <a:t>I </a:t>
            </a:r>
            <a:r>
              <a:rPr lang="es-ES" sz="2000" dirty="0" err="1"/>
              <a:t>bought</a:t>
            </a:r>
            <a:r>
              <a:rPr lang="es-ES" sz="2000" dirty="0"/>
              <a:t> local </a:t>
            </a:r>
            <a:r>
              <a:rPr lang="es-ES" sz="2000" dirty="0" err="1"/>
              <a:t>products</a:t>
            </a:r>
            <a:r>
              <a:rPr lang="es-E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668277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674E2B-D9D6-674E-8F9B-B4F7A1FA4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19th DECEMBER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E0FE74-5029-B6E4-14AE-35F64A9D6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000" dirty="0"/>
              <a:t>I </a:t>
            </a:r>
            <a:r>
              <a:rPr lang="es-ES" sz="2000" dirty="0" err="1"/>
              <a:t>went</a:t>
            </a:r>
            <a:r>
              <a:rPr lang="es-ES" sz="2000" dirty="0"/>
              <a:t> </a:t>
            </a:r>
            <a:r>
              <a:rPr lang="es-ES" sz="2000" dirty="0" err="1"/>
              <a:t>to</a:t>
            </a:r>
            <a:r>
              <a:rPr lang="es-ES" sz="2000" dirty="0"/>
              <a:t> </a:t>
            </a:r>
            <a:r>
              <a:rPr lang="es-ES" sz="2000" dirty="0" err="1"/>
              <a:t>school</a:t>
            </a:r>
            <a:r>
              <a:rPr lang="es-ES" sz="2000" dirty="0"/>
              <a:t> </a:t>
            </a:r>
            <a:r>
              <a:rPr lang="es-ES" sz="2000" dirty="0" err="1"/>
              <a:t>on</a:t>
            </a:r>
            <a:r>
              <a:rPr lang="es-ES" sz="2000" dirty="0"/>
              <a:t> </a:t>
            </a:r>
            <a:r>
              <a:rPr lang="es-ES" sz="2000" dirty="0" err="1"/>
              <a:t>foot</a:t>
            </a:r>
            <a:r>
              <a:rPr lang="es-ES" sz="2000" dirty="0"/>
              <a:t>.</a:t>
            </a:r>
          </a:p>
          <a:p>
            <a:r>
              <a:rPr lang="es-ES" sz="2000" dirty="0"/>
              <a:t>I </a:t>
            </a:r>
            <a:r>
              <a:rPr lang="es-ES" sz="2000" dirty="0" err="1"/>
              <a:t>turned</a:t>
            </a:r>
            <a:r>
              <a:rPr lang="es-ES" sz="2000" dirty="0"/>
              <a:t> off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faucets</a:t>
            </a:r>
            <a:r>
              <a:rPr lang="es-ES" sz="2000" dirty="0"/>
              <a:t> in </a:t>
            </a:r>
            <a:r>
              <a:rPr lang="es-ES" sz="2000" dirty="0" err="1"/>
              <a:t>my</a:t>
            </a:r>
            <a:r>
              <a:rPr lang="es-ES" sz="2000" dirty="0"/>
              <a:t> </a:t>
            </a:r>
            <a:r>
              <a:rPr lang="es-ES" sz="2000" dirty="0" err="1"/>
              <a:t>house</a:t>
            </a:r>
            <a:r>
              <a:rPr lang="es-ES" sz="2000" dirty="0"/>
              <a:t> </a:t>
            </a:r>
            <a:r>
              <a:rPr lang="es-ES" sz="2000" dirty="0" err="1"/>
              <a:t>when</a:t>
            </a:r>
            <a:r>
              <a:rPr lang="es-ES" sz="2000" dirty="0"/>
              <a:t> I </a:t>
            </a:r>
            <a:r>
              <a:rPr lang="es-ES" sz="2000" dirty="0" err="1"/>
              <a:t>wasn´t</a:t>
            </a:r>
            <a:r>
              <a:rPr lang="es-ES" sz="2000" dirty="0"/>
              <a:t> </a:t>
            </a:r>
            <a:r>
              <a:rPr lang="es-ES" sz="2000" dirty="0" err="1"/>
              <a:t>using</a:t>
            </a:r>
            <a:r>
              <a:rPr lang="es-ES" sz="2000" dirty="0"/>
              <a:t> </a:t>
            </a:r>
            <a:r>
              <a:rPr lang="es-ES" sz="2000" dirty="0" err="1"/>
              <a:t>them</a:t>
            </a:r>
            <a:r>
              <a:rPr lang="es-ES" sz="2000" dirty="0"/>
              <a:t>.</a:t>
            </a:r>
          </a:p>
          <a:p>
            <a:r>
              <a:rPr lang="es-ES" sz="2000" dirty="0"/>
              <a:t>I </a:t>
            </a:r>
            <a:r>
              <a:rPr lang="es-ES" sz="2000" dirty="0" err="1"/>
              <a:t>left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fridge</a:t>
            </a:r>
            <a:r>
              <a:rPr lang="es-ES" sz="2000" dirty="0"/>
              <a:t> open </a:t>
            </a:r>
            <a:r>
              <a:rPr lang="es-ES" sz="2000" dirty="0" err="1"/>
              <a:t>for</a:t>
            </a:r>
            <a:r>
              <a:rPr lang="es-ES" sz="2000" dirty="0"/>
              <a:t> as </a:t>
            </a:r>
            <a:r>
              <a:rPr lang="es-ES" sz="2000" dirty="0" err="1"/>
              <a:t>little</a:t>
            </a:r>
            <a:r>
              <a:rPr lang="es-ES" sz="2000" dirty="0"/>
              <a:t> time as </a:t>
            </a:r>
            <a:r>
              <a:rPr lang="es-ES" sz="2000" dirty="0" err="1"/>
              <a:t>possible</a:t>
            </a:r>
            <a:r>
              <a:rPr lang="es-ES" sz="2000" dirty="0"/>
              <a:t>.</a:t>
            </a:r>
          </a:p>
          <a:p>
            <a:endParaRPr lang="es-ES" sz="1800" dirty="0"/>
          </a:p>
          <a:p>
            <a:endParaRPr lang="es-ES" sz="18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90062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C54365-7CCD-5F06-6D8A-ACBB3EA53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20th DECEMBER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845586-13D7-3DF9-CF82-B1271B2CF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67824"/>
            <a:ext cx="8596668" cy="3880773"/>
          </a:xfrm>
        </p:spPr>
        <p:txBody>
          <a:bodyPr>
            <a:normAutofit/>
          </a:bodyPr>
          <a:lstStyle/>
          <a:p>
            <a:r>
              <a:rPr lang="es-ES" sz="2000" dirty="0"/>
              <a:t>I </a:t>
            </a:r>
            <a:r>
              <a:rPr lang="es-ES" sz="2000" dirty="0" err="1"/>
              <a:t>went</a:t>
            </a:r>
            <a:r>
              <a:rPr lang="es-ES" sz="2000" dirty="0"/>
              <a:t> </a:t>
            </a:r>
            <a:r>
              <a:rPr lang="es-ES" sz="2000" dirty="0" err="1"/>
              <a:t>to</a:t>
            </a:r>
            <a:r>
              <a:rPr lang="es-ES" sz="2000" dirty="0"/>
              <a:t> </a:t>
            </a:r>
            <a:r>
              <a:rPr lang="es-ES" sz="2000" dirty="0" err="1"/>
              <a:t>school</a:t>
            </a:r>
            <a:r>
              <a:rPr lang="es-ES" sz="2000" dirty="0"/>
              <a:t> </a:t>
            </a:r>
            <a:r>
              <a:rPr lang="es-ES" sz="2000" dirty="0" err="1"/>
              <a:t>on</a:t>
            </a:r>
            <a:r>
              <a:rPr lang="es-ES" sz="2000" dirty="0"/>
              <a:t> </a:t>
            </a:r>
            <a:r>
              <a:rPr lang="es-ES" sz="2000" dirty="0" err="1"/>
              <a:t>foot</a:t>
            </a:r>
            <a:r>
              <a:rPr lang="es-ES" sz="2000" dirty="0"/>
              <a:t>.</a:t>
            </a:r>
          </a:p>
          <a:p>
            <a:r>
              <a:rPr lang="es-ES" sz="2000" dirty="0"/>
              <a:t>I </a:t>
            </a:r>
            <a:r>
              <a:rPr lang="es-ES" sz="2000" dirty="0" err="1"/>
              <a:t>recycled</a:t>
            </a:r>
            <a:r>
              <a:rPr lang="es-ES" sz="2000" dirty="0"/>
              <a:t> </a:t>
            </a:r>
            <a:r>
              <a:rPr lang="es-ES" sz="2000" dirty="0" err="1"/>
              <a:t>glass</a:t>
            </a:r>
            <a:r>
              <a:rPr lang="es-ES" sz="2000" dirty="0"/>
              <a:t> </a:t>
            </a:r>
            <a:r>
              <a:rPr lang="es-ES" sz="2000" dirty="0" err="1"/>
              <a:t>bottles</a:t>
            </a:r>
            <a:r>
              <a:rPr lang="es-ES" sz="2000" dirty="0"/>
              <a:t>.</a:t>
            </a:r>
          </a:p>
          <a:p>
            <a:r>
              <a:rPr lang="es-ES" sz="2000" dirty="0"/>
              <a:t>I </a:t>
            </a:r>
            <a:r>
              <a:rPr lang="es-ES" sz="2000" dirty="0" err="1"/>
              <a:t>brushed</a:t>
            </a:r>
            <a:r>
              <a:rPr lang="es-ES" sz="2000" dirty="0"/>
              <a:t> </a:t>
            </a:r>
            <a:r>
              <a:rPr lang="es-ES" sz="2000" dirty="0" err="1"/>
              <a:t>my</a:t>
            </a:r>
            <a:r>
              <a:rPr lang="es-ES" sz="2000" dirty="0"/>
              <a:t> </a:t>
            </a:r>
            <a:r>
              <a:rPr lang="es-ES" sz="2000" dirty="0" err="1"/>
              <a:t>teeth</a:t>
            </a:r>
            <a:r>
              <a:rPr lang="es-ES" sz="2000" dirty="0"/>
              <a:t> and </a:t>
            </a:r>
            <a:r>
              <a:rPr lang="es-ES" sz="2000" dirty="0" err="1"/>
              <a:t>just</a:t>
            </a:r>
            <a:r>
              <a:rPr lang="es-ES" sz="2000" dirty="0"/>
              <a:t> </a:t>
            </a:r>
            <a:r>
              <a:rPr lang="es-ES" sz="2000" dirty="0" err="1"/>
              <a:t>used</a:t>
            </a:r>
            <a:r>
              <a:rPr lang="es-ES" sz="2000" dirty="0"/>
              <a:t> a </a:t>
            </a:r>
            <a:r>
              <a:rPr lang="es-ES" sz="2000" dirty="0" err="1"/>
              <a:t>glass</a:t>
            </a:r>
            <a:r>
              <a:rPr lang="es-ES" sz="2000" dirty="0"/>
              <a:t> </a:t>
            </a:r>
            <a:r>
              <a:rPr lang="es-ES" sz="2000" dirty="0" err="1"/>
              <a:t>of</a:t>
            </a:r>
            <a:r>
              <a:rPr lang="es-ES" sz="2000" dirty="0"/>
              <a:t> </a:t>
            </a:r>
            <a:r>
              <a:rPr lang="es-ES" sz="2000" dirty="0" err="1"/>
              <a:t>water</a:t>
            </a:r>
            <a:r>
              <a:rPr lang="es-ES" sz="2000" dirty="0"/>
              <a:t>.</a:t>
            </a:r>
          </a:p>
          <a:p>
            <a:endParaRPr lang="es-ES" sz="2000" dirty="0"/>
          </a:p>
          <a:p>
            <a:endParaRPr lang="es-ES" sz="2000" dirty="0"/>
          </a:p>
          <a:p>
            <a:endParaRPr lang="es-ES" sz="2000" dirty="0"/>
          </a:p>
          <a:p>
            <a:endParaRPr lang="es-ES" sz="2000" dirty="0"/>
          </a:p>
          <a:p>
            <a:endParaRPr lang="es-ES" sz="2000" dirty="0"/>
          </a:p>
          <a:p>
            <a:pPr marL="0" indent="0" algn="r">
              <a:buNone/>
            </a:pPr>
            <a:r>
              <a:rPr lang="es-ES" sz="2000" dirty="0"/>
              <a:t>Antonio Rebato </a:t>
            </a:r>
            <a:r>
              <a:rPr lang="es-ES" sz="2000"/>
              <a:t>2º Bachillerato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222901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D3CA53-3CC1-A312-BACE-AE7E7C70D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i="1" dirty="0">
                <a:solidFill>
                  <a:srgbClr val="90C2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/>
              </a:rPr>
              <a:t>2nd</a:t>
            </a:r>
            <a:r>
              <a:rPr kumimoji="0" lang="es-ES" sz="3600" b="1" i="1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 DECEMBER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BCB3C8-EF49-906A-9C17-1685E2243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000" dirty="0"/>
              <a:t>I </a:t>
            </a:r>
            <a:r>
              <a:rPr lang="es-ES" sz="2000" dirty="0" err="1"/>
              <a:t>went</a:t>
            </a:r>
            <a:r>
              <a:rPr lang="es-ES" sz="2000" dirty="0"/>
              <a:t> </a:t>
            </a:r>
            <a:r>
              <a:rPr lang="es-ES" sz="2000" dirty="0" err="1"/>
              <a:t>to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gym</a:t>
            </a:r>
            <a:r>
              <a:rPr lang="es-ES" sz="2000" dirty="0"/>
              <a:t> </a:t>
            </a:r>
            <a:r>
              <a:rPr lang="es-ES" sz="2000" dirty="0" err="1"/>
              <a:t>by</a:t>
            </a:r>
            <a:r>
              <a:rPr lang="es-ES" sz="2000" dirty="0"/>
              <a:t> </a:t>
            </a:r>
            <a:r>
              <a:rPr lang="es-ES" sz="2000" dirty="0" err="1"/>
              <a:t>feet</a:t>
            </a:r>
            <a:r>
              <a:rPr lang="es-ES" sz="2000" dirty="0"/>
              <a:t>.</a:t>
            </a:r>
          </a:p>
          <a:p>
            <a:r>
              <a:rPr lang="en-US" sz="2000" b="0" i="0" dirty="0">
                <a:solidFill>
                  <a:srgbClr val="202124"/>
                </a:solidFill>
                <a:effectLst/>
              </a:rPr>
              <a:t>I took a shower instead of taking a bath</a:t>
            </a:r>
            <a:r>
              <a:rPr lang="es-ES" sz="2000" b="0" i="0" dirty="0">
                <a:solidFill>
                  <a:srgbClr val="202124"/>
                </a:solidFill>
                <a:effectLst/>
              </a:rPr>
              <a:t>.</a:t>
            </a:r>
          </a:p>
          <a:p>
            <a:r>
              <a:rPr lang="es-ES" sz="2000" dirty="0">
                <a:solidFill>
                  <a:srgbClr val="202124"/>
                </a:solidFill>
              </a:rPr>
              <a:t>I </a:t>
            </a:r>
            <a:r>
              <a:rPr lang="es-ES" sz="2000" dirty="0" err="1">
                <a:solidFill>
                  <a:srgbClr val="202124"/>
                </a:solidFill>
              </a:rPr>
              <a:t>recycled</a:t>
            </a:r>
            <a:r>
              <a:rPr lang="es-ES" sz="2000" dirty="0">
                <a:solidFill>
                  <a:srgbClr val="202124"/>
                </a:solidFill>
              </a:rPr>
              <a:t> </a:t>
            </a:r>
            <a:r>
              <a:rPr lang="es-ES" sz="2000" dirty="0" err="1">
                <a:solidFill>
                  <a:srgbClr val="202124"/>
                </a:solidFill>
              </a:rPr>
              <a:t>glass</a:t>
            </a:r>
            <a:r>
              <a:rPr lang="es-ES" sz="2000" dirty="0">
                <a:solidFill>
                  <a:srgbClr val="202124"/>
                </a:solidFill>
              </a:rPr>
              <a:t> </a:t>
            </a:r>
            <a:r>
              <a:rPr lang="es-ES" sz="2000" dirty="0" err="1">
                <a:solidFill>
                  <a:srgbClr val="202124"/>
                </a:solidFill>
              </a:rPr>
              <a:t>bottles</a:t>
            </a:r>
            <a:r>
              <a:rPr lang="es-ES" sz="2000" dirty="0">
                <a:solidFill>
                  <a:srgbClr val="202124"/>
                </a:solidFill>
              </a:rPr>
              <a:t>.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239407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6B7095-1F6E-9A5A-55CB-401E4DFCB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3rd DECEMBER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E1FD90-0BEF-6E12-D327-92505DF1B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000" dirty="0"/>
              <a:t>I </a:t>
            </a:r>
            <a:r>
              <a:rPr lang="es-ES" sz="2000" dirty="0" err="1"/>
              <a:t>went</a:t>
            </a:r>
            <a:r>
              <a:rPr lang="es-ES" sz="2000" dirty="0"/>
              <a:t> </a:t>
            </a:r>
            <a:r>
              <a:rPr lang="es-ES" sz="2000" dirty="0" err="1"/>
              <a:t>to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gym</a:t>
            </a:r>
            <a:r>
              <a:rPr lang="es-ES" sz="2000" dirty="0"/>
              <a:t> </a:t>
            </a:r>
            <a:r>
              <a:rPr lang="es-ES" sz="2000" dirty="0" err="1"/>
              <a:t>on</a:t>
            </a:r>
            <a:r>
              <a:rPr lang="es-ES" sz="2000" dirty="0"/>
              <a:t> </a:t>
            </a:r>
            <a:r>
              <a:rPr lang="es-ES" sz="2000" dirty="0" err="1"/>
              <a:t>foot</a:t>
            </a:r>
            <a:r>
              <a:rPr lang="es-ES" sz="2000" dirty="0"/>
              <a:t>.</a:t>
            </a:r>
          </a:p>
          <a:p>
            <a:r>
              <a:rPr lang="es-ES" sz="2000" dirty="0"/>
              <a:t>I </a:t>
            </a:r>
            <a:r>
              <a:rPr lang="es-ES" sz="2000" dirty="0" err="1"/>
              <a:t>donated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clothes</a:t>
            </a:r>
            <a:r>
              <a:rPr lang="es-ES" sz="2000" dirty="0"/>
              <a:t> I </a:t>
            </a:r>
            <a:r>
              <a:rPr lang="es-ES" sz="2000" dirty="0" err="1"/>
              <a:t>couldn´t</a:t>
            </a:r>
            <a:r>
              <a:rPr lang="es-ES" sz="2000" dirty="0"/>
              <a:t> </a:t>
            </a:r>
            <a:r>
              <a:rPr lang="es-ES" sz="2000" dirty="0" err="1"/>
              <a:t>wear</a:t>
            </a:r>
            <a:r>
              <a:rPr lang="es-ES" sz="2000" dirty="0"/>
              <a:t> </a:t>
            </a:r>
            <a:r>
              <a:rPr lang="es-ES" sz="2000" dirty="0" err="1"/>
              <a:t>to</a:t>
            </a:r>
            <a:r>
              <a:rPr lang="es-ES" sz="2000" dirty="0"/>
              <a:t> Cáritas.</a:t>
            </a:r>
          </a:p>
          <a:p>
            <a:r>
              <a:rPr lang="es-ES" sz="2000" dirty="0"/>
              <a:t>I </a:t>
            </a:r>
            <a:r>
              <a:rPr lang="es-ES" sz="2000" dirty="0" err="1"/>
              <a:t>took</a:t>
            </a:r>
            <a:r>
              <a:rPr lang="es-ES" sz="2000" dirty="0"/>
              <a:t> a </a:t>
            </a:r>
            <a:r>
              <a:rPr lang="es-ES" sz="2000" dirty="0" err="1"/>
              <a:t>shower</a:t>
            </a:r>
            <a:r>
              <a:rPr lang="es-ES" sz="2000" dirty="0"/>
              <a:t> </a:t>
            </a:r>
            <a:r>
              <a:rPr lang="es-ES" sz="2000" dirty="0" err="1"/>
              <a:t>instead</a:t>
            </a:r>
            <a:r>
              <a:rPr lang="es-ES" sz="2000" dirty="0"/>
              <a:t> </a:t>
            </a:r>
            <a:r>
              <a:rPr lang="es-ES" sz="2000" dirty="0" err="1"/>
              <a:t>of</a:t>
            </a:r>
            <a:r>
              <a:rPr lang="es-ES" sz="2000" dirty="0"/>
              <a:t> a </a:t>
            </a:r>
            <a:r>
              <a:rPr lang="es-ES" sz="2000" dirty="0" err="1"/>
              <a:t>bath</a:t>
            </a:r>
            <a:r>
              <a:rPr lang="es-E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4587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390313-6274-658B-9ACF-A1866F85A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4th DECEMBER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F78492-BDCB-270A-3855-9C6BCA159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000" dirty="0"/>
              <a:t>I </a:t>
            </a:r>
            <a:r>
              <a:rPr lang="es-ES" sz="2000" dirty="0" err="1"/>
              <a:t>went</a:t>
            </a:r>
            <a:r>
              <a:rPr lang="es-ES" sz="2000" dirty="0"/>
              <a:t> </a:t>
            </a:r>
            <a:r>
              <a:rPr lang="es-ES" sz="2000" dirty="0" err="1"/>
              <a:t>to</a:t>
            </a:r>
            <a:r>
              <a:rPr lang="es-ES" sz="2000" dirty="0"/>
              <a:t> </a:t>
            </a:r>
            <a:r>
              <a:rPr lang="es-ES" sz="2000" dirty="0" err="1"/>
              <a:t>high</a:t>
            </a:r>
            <a:r>
              <a:rPr lang="es-ES" sz="2000" dirty="0"/>
              <a:t> </a:t>
            </a:r>
            <a:r>
              <a:rPr lang="es-ES" sz="2000" dirty="0" err="1"/>
              <a:t>school</a:t>
            </a:r>
            <a:r>
              <a:rPr lang="es-ES" sz="2000" dirty="0"/>
              <a:t> </a:t>
            </a:r>
            <a:r>
              <a:rPr lang="es-ES" sz="2000" dirty="0" err="1"/>
              <a:t>by</a:t>
            </a:r>
            <a:r>
              <a:rPr lang="es-ES" sz="2000" dirty="0"/>
              <a:t> </a:t>
            </a:r>
            <a:r>
              <a:rPr lang="es-ES" sz="2000" dirty="0" err="1"/>
              <a:t>feet</a:t>
            </a:r>
            <a:r>
              <a:rPr lang="es-ES" sz="2000" dirty="0"/>
              <a:t>.</a:t>
            </a:r>
          </a:p>
          <a:p>
            <a:r>
              <a:rPr lang="es-ES" sz="2000" dirty="0"/>
              <a:t>I </a:t>
            </a:r>
            <a:r>
              <a:rPr lang="es-ES" sz="2000" dirty="0" err="1"/>
              <a:t>unpluged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devices</a:t>
            </a:r>
            <a:r>
              <a:rPr lang="es-ES" sz="2000" dirty="0"/>
              <a:t> I </a:t>
            </a:r>
            <a:r>
              <a:rPr lang="es-ES" sz="2000" dirty="0" err="1"/>
              <a:t>wasn´t</a:t>
            </a:r>
            <a:r>
              <a:rPr lang="es-ES" sz="2000" dirty="0"/>
              <a:t> </a:t>
            </a:r>
            <a:r>
              <a:rPr lang="es-ES" sz="2000" dirty="0" err="1"/>
              <a:t>using</a:t>
            </a:r>
            <a:r>
              <a:rPr lang="es-ES" sz="2000" dirty="0"/>
              <a:t>.</a:t>
            </a:r>
          </a:p>
          <a:p>
            <a:r>
              <a:rPr lang="es-ES" sz="2000" dirty="0"/>
              <a:t>I </a:t>
            </a:r>
            <a:r>
              <a:rPr lang="en-US" sz="2000" dirty="0"/>
              <a:t>turned off the lights in the room I was no longer in.</a:t>
            </a:r>
          </a:p>
          <a:p>
            <a:endParaRPr lang="es-ES" sz="2000" dirty="0"/>
          </a:p>
          <a:p>
            <a:endParaRPr lang="es-ES" sz="2000" dirty="0"/>
          </a:p>
          <a:p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495530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DD4239-27F3-9A9A-0160-96502BECA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5th DECEMBER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42DC95-9C11-DD2C-4BB4-D40937917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000" dirty="0"/>
              <a:t>I </a:t>
            </a:r>
            <a:r>
              <a:rPr lang="es-ES" sz="2000" dirty="0" err="1"/>
              <a:t>went</a:t>
            </a:r>
            <a:r>
              <a:rPr lang="es-ES" sz="2000" dirty="0"/>
              <a:t> </a:t>
            </a:r>
            <a:r>
              <a:rPr lang="es-ES" sz="2000" dirty="0" err="1"/>
              <a:t>to</a:t>
            </a:r>
            <a:r>
              <a:rPr lang="es-ES" sz="2000" dirty="0"/>
              <a:t> </a:t>
            </a:r>
            <a:r>
              <a:rPr lang="es-ES" sz="2000" dirty="0" err="1"/>
              <a:t>school</a:t>
            </a:r>
            <a:r>
              <a:rPr lang="es-ES" sz="2000" dirty="0"/>
              <a:t> </a:t>
            </a:r>
            <a:r>
              <a:rPr lang="es-ES" sz="2000" dirty="0" err="1"/>
              <a:t>on</a:t>
            </a:r>
            <a:r>
              <a:rPr lang="es-ES" sz="2000" dirty="0"/>
              <a:t> </a:t>
            </a:r>
            <a:r>
              <a:rPr lang="es-ES" sz="2000" dirty="0" err="1"/>
              <a:t>foot</a:t>
            </a:r>
            <a:r>
              <a:rPr lang="es-ES" sz="2000" dirty="0"/>
              <a:t>.</a:t>
            </a:r>
          </a:p>
          <a:p>
            <a:r>
              <a:rPr lang="en-US" sz="2000" dirty="0"/>
              <a:t>I recycled used batteries.</a:t>
            </a:r>
          </a:p>
          <a:p>
            <a:r>
              <a:rPr lang="en-US" sz="2000" dirty="0"/>
              <a:t>I took my plastic bags to the shop.</a:t>
            </a:r>
            <a:endParaRPr lang="es-ES" sz="20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63628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5A7590-A38B-8FD4-DE4A-A20465A54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6th DECEMBER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E1E118-FABF-AF20-197A-C03DF5857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000" dirty="0"/>
              <a:t>I </a:t>
            </a:r>
            <a:r>
              <a:rPr lang="es-ES" sz="2000" dirty="0" err="1"/>
              <a:t>went</a:t>
            </a:r>
            <a:r>
              <a:rPr lang="es-ES" sz="2000" dirty="0"/>
              <a:t> </a:t>
            </a:r>
            <a:r>
              <a:rPr lang="es-ES" sz="2000" dirty="0" err="1"/>
              <a:t>to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gym</a:t>
            </a:r>
            <a:r>
              <a:rPr lang="es-ES" sz="2000" dirty="0"/>
              <a:t> </a:t>
            </a:r>
            <a:r>
              <a:rPr lang="es-ES" sz="2000" dirty="0" err="1"/>
              <a:t>on</a:t>
            </a:r>
            <a:r>
              <a:rPr lang="es-ES" sz="2000" dirty="0"/>
              <a:t> </a:t>
            </a:r>
            <a:r>
              <a:rPr lang="es-ES" sz="2000" dirty="0" err="1"/>
              <a:t>foot</a:t>
            </a:r>
            <a:r>
              <a:rPr lang="es-ES" sz="2000" dirty="0"/>
              <a:t>.</a:t>
            </a:r>
          </a:p>
          <a:p>
            <a:r>
              <a:rPr lang="es-ES" sz="2000" dirty="0"/>
              <a:t>I </a:t>
            </a:r>
            <a:r>
              <a:rPr lang="es-ES" sz="2000" dirty="0" err="1"/>
              <a:t>took</a:t>
            </a:r>
            <a:r>
              <a:rPr lang="es-ES" sz="2000" dirty="0"/>
              <a:t> a </a:t>
            </a:r>
            <a:r>
              <a:rPr lang="es-ES" sz="2000" dirty="0" err="1"/>
              <a:t>shower</a:t>
            </a:r>
            <a:r>
              <a:rPr lang="es-ES" sz="2000" dirty="0"/>
              <a:t> </a:t>
            </a:r>
            <a:r>
              <a:rPr lang="es-ES" sz="2000" dirty="0" err="1"/>
              <a:t>instead</a:t>
            </a:r>
            <a:r>
              <a:rPr lang="es-ES" sz="2000" dirty="0"/>
              <a:t> </a:t>
            </a:r>
            <a:r>
              <a:rPr lang="es-ES" sz="2000" dirty="0" err="1"/>
              <a:t>of</a:t>
            </a:r>
            <a:r>
              <a:rPr lang="es-ES" sz="2000" dirty="0"/>
              <a:t> a </a:t>
            </a:r>
            <a:r>
              <a:rPr lang="es-ES" sz="2000" dirty="0" err="1"/>
              <a:t>bath</a:t>
            </a:r>
            <a:r>
              <a:rPr lang="es-ES" sz="2000" dirty="0"/>
              <a:t>.</a:t>
            </a:r>
          </a:p>
          <a:p>
            <a:r>
              <a:rPr lang="es-ES" sz="2000" dirty="0"/>
              <a:t>I </a:t>
            </a:r>
            <a:r>
              <a:rPr lang="es-ES" sz="2000" dirty="0" err="1"/>
              <a:t>turned</a:t>
            </a:r>
            <a:r>
              <a:rPr lang="es-ES" sz="2000" dirty="0"/>
              <a:t> off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faucets</a:t>
            </a:r>
            <a:r>
              <a:rPr lang="es-ES" sz="2000" dirty="0"/>
              <a:t> in </a:t>
            </a:r>
            <a:r>
              <a:rPr lang="es-ES" sz="2000" dirty="0" err="1"/>
              <a:t>my</a:t>
            </a:r>
            <a:r>
              <a:rPr lang="es-ES" sz="2000" dirty="0"/>
              <a:t> </a:t>
            </a:r>
            <a:r>
              <a:rPr lang="es-ES" sz="2000" dirty="0" err="1"/>
              <a:t>house</a:t>
            </a:r>
            <a:r>
              <a:rPr lang="es-ES" sz="2000" dirty="0"/>
              <a:t> </a:t>
            </a:r>
            <a:r>
              <a:rPr lang="es-ES" sz="2000" dirty="0" err="1"/>
              <a:t>when</a:t>
            </a:r>
            <a:r>
              <a:rPr lang="es-ES" sz="2000" dirty="0"/>
              <a:t> I </a:t>
            </a:r>
            <a:r>
              <a:rPr lang="es-ES" sz="2000" dirty="0" err="1"/>
              <a:t>wasn´t</a:t>
            </a:r>
            <a:r>
              <a:rPr lang="es-ES" sz="2000" dirty="0"/>
              <a:t> </a:t>
            </a:r>
            <a:r>
              <a:rPr lang="es-ES" sz="2000" dirty="0" err="1"/>
              <a:t>using</a:t>
            </a:r>
            <a:r>
              <a:rPr lang="es-ES" sz="2000" dirty="0"/>
              <a:t> </a:t>
            </a:r>
            <a:r>
              <a:rPr lang="es-ES" sz="2000" dirty="0" err="1"/>
              <a:t>them</a:t>
            </a:r>
            <a:r>
              <a:rPr lang="es-E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302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1CB7B-790A-FD73-1AC6-FF921F6DD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7th DECEMBER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E90B72-8D76-FF37-BFFC-2F30463CB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 went to the gym on foot.</a:t>
            </a:r>
          </a:p>
          <a:p>
            <a:r>
              <a:rPr lang="en-US" sz="2000" dirty="0"/>
              <a:t>I took a shower instead of a bath.</a:t>
            </a:r>
          </a:p>
          <a:p>
            <a:r>
              <a:rPr lang="en-US" sz="2000" dirty="0"/>
              <a:t>I bought local products.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82149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AF8263-174A-BE5F-7CD3-26693CF1C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8th DECEMBER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ED43A5-4358-8BAC-6CD4-A81E3443A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000" dirty="0"/>
              <a:t>I </a:t>
            </a:r>
            <a:r>
              <a:rPr lang="es-ES" sz="2000" dirty="0" err="1"/>
              <a:t>went</a:t>
            </a:r>
            <a:r>
              <a:rPr lang="es-ES" sz="2000" dirty="0"/>
              <a:t> </a:t>
            </a:r>
            <a:r>
              <a:rPr lang="es-ES" sz="2000" dirty="0" err="1"/>
              <a:t>to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gym</a:t>
            </a:r>
            <a:r>
              <a:rPr lang="es-ES" sz="2000" dirty="0"/>
              <a:t> </a:t>
            </a:r>
            <a:r>
              <a:rPr lang="es-ES" sz="2000" dirty="0" err="1"/>
              <a:t>on</a:t>
            </a:r>
            <a:r>
              <a:rPr lang="es-ES" sz="2000" dirty="0"/>
              <a:t> </a:t>
            </a:r>
            <a:r>
              <a:rPr lang="es-ES" sz="2000" dirty="0" err="1"/>
              <a:t>foot</a:t>
            </a:r>
            <a:r>
              <a:rPr lang="es-ES" sz="2000" dirty="0"/>
              <a:t>.</a:t>
            </a:r>
          </a:p>
          <a:p>
            <a:r>
              <a:rPr lang="es-ES" sz="2000" dirty="0"/>
              <a:t>I </a:t>
            </a:r>
            <a:r>
              <a:rPr lang="es-ES" sz="2000" dirty="0" err="1"/>
              <a:t>took</a:t>
            </a:r>
            <a:r>
              <a:rPr lang="es-ES" sz="2000" dirty="0"/>
              <a:t> a </a:t>
            </a:r>
            <a:r>
              <a:rPr lang="es-ES" sz="2000" dirty="0" err="1"/>
              <a:t>shower</a:t>
            </a:r>
            <a:r>
              <a:rPr lang="es-ES" sz="2000" dirty="0"/>
              <a:t> </a:t>
            </a:r>
            <a:r>
              <a:rPr lang="es-ES" sz="2000" dirty="0" err="1"/>
              <a:t>instead</a:t>
            </a:r>
            <a:r>
              <a:rPr lang="es-ES" sz="2000" dirty="0"/>
              <a:t> </a:t>
            </a:r>
            <a:r>
              <a:rPr lang="es-ES" sz="2000" dirty="0" err="1"/>
              <a:t>of</a:t>
            </a:r>
            <a:r>
              <a:rPr lang="es-ES" sz="2000" dirty="0"/>
              <a:t> a </a:t>
            </a:r>
            <a:r>
              <a:rPr lang="es-ES" sz="2000" dirty="0" err="1"/>
              <a:t>bath</a:t>
            </a:r>
            <a:r>
              <a:rPr lang="es-ES" sz="2000" dirty="0"/>
              <a:t>.</a:t>
            </a:r>
          </a:p>
          <a:p>
            <a:r>
              <a:rPr lang="es-ES" sz="2000" dirty="0"/>
              <a:t>I </a:t>
            </a:r>
            <a:r>
              <a:rPr lang="es-ES" sz="2000" dirty="0" err="1"/>
              <a:t>recycled</a:t>
            </a:r>
            <a:r>
              <a:rPr lang="es-ES" sz="2000" dirty="0"/>
              <a:t> </a:t>
            </a:r>
            <a:r>
              <a:rPr lang="es-ES" sz="2000" dirty="0" err="1"/>
              <a:t>used</a:t>
            </a:r>
            <a:r>
              <a:rPr lang="es-ES" sz="2000" dirty="0"/>
              <a:t> medicines.</a:t>
            </a:r>
          </a:p>
          <a:p>
            <a:endParaRPr lang="es-ES" sz="20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57809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71</TotalTime>
  <Words>597</Words>
  <Application>Microsoft Office PowerPoint</Application>
  <PresentationFormat>Panorámica</PresentationFormat>
  <Paragraphs>90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5" baseType="lpstr">
      <vt:lpstr>Arial</vt:lpstr>
      <vt:lpstr>Trebuchet MS</vt:lpstr>
      <vt:lpstr>Wingdings 3</vt:lpstr>
      <vt:lpstr>Faceta</vt:lpstr>
      <vt:lpstr>Green diary</vt:lpstr>
      <vt:lpstr>1st DECEMBER</vt:lpstr>
      <vt:lpstr>2nd DECEMBER</vt:lpstr>
      <vt:lpstr>3rd DECEMBER</vt:lpstr>
      <vt:lpstr>4th DECEMBER</vt:lpstr>
      <vt:lpstr>5th DECEMBER</vt:lpstr>
      <vt:lpstr>6th DECEMBER</vt:lpstr>
      <vt:lpstr>7th DECEMBER</vt:lpstr>
      <vt:lpstr>8th DECEMBER</vt:lpstr>
      <vt:lpstr>9th DECEMBER</vt:lpstr>
      <vt:lpstr>10th DECEMBER</vt:lpstr>
      <vt:lpstr>11th DECEMBER</vt:lpstr>
      <vt:lpstr>12th DECEMBER</vt:lpstr>
      <vt:lpstr>13th DECEMBER</vt:lpstr>
      <vt:lpstr>14th DECEMBER</vt:lpstr>
      <vt:lpstr>15th DECEMBER</vt:lpstr>
      <vt:lpstr>16th DECEMBER</vt:lpstr>
      <vt:lpstr>17th DECEMBER</vt:lpstr>
      <vt:lpstr>18th DECEMBER</vt:lpstr>
      <vt:lpstr>19th DECEMBER</vt:lpstr>
      <vt:lpstr>20th DECEMBER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diary</dc:title>
  <dc:creator>MARÍA JOSE ORTIZ</dc:creator>
  <cp:lastModifiedBy>María Pilar Nieto Becerra</cp:lastModifiedBy>
  <cp:revision>4</cp:revision>
  <dcterms:created xsi:type="dcterms:W3CDTF">2023-12-21T16:20:19Z</dcterms:created>
  <dcterms:modified xsi:type="dcterms:W3CDTF">2023-12-21T18:06:37Z</dcterms:modified>
</cp:coreProperties>
</file>