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22FBA-330B-4EB9-AC38-E3BDB09CA04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715A21-120B-4B4F-84CE-E08F18AF8EC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5939-20C5-4A92-9F55-D38B3F714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F751-FCCA-40DA-A863-0543FA12C1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LIGHT BULB MONDAY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ANDREI ALBESCU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Rethink your choices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917" t="21852" r="32917" b="17407"/>
          <a:stretch>
            <a:fillRect/>
          </a:stretch>
        </p:blipFill>
        <p:spPr bwMode="auto">
          <a:xfrm>
            <a:off x="0" y="1219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38800" y="1219200"/>
            <a:ext cx="3505200" cy="5638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 twice before flipping the switch. Make conscious choices to save electricity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o-RO" sz="7200" b="1" dirty="0" smtClean="0"/>
              <a:t>Reduce consumption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38800" y="1143000"/>
            <a:ext cx="3505200" cy="5715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Less is more. 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REDUCE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your energy consumption for a brighter, sustainable future.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17" t="20741" r="32917" b="19259"/>
          <a:stretch>
            <a:fillRect/>
          </a:stretch>
        </p:blipFill>
        <p:spPr bwMode="auto">
          <a:xfrm>
            <a:off x="0" y="1143000"/>
            <a:ext cx="563127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/>
              <a:t>Refuse single use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38800" y="1143000"/>
            <a:ext cx="3505200" cy="5715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Say no to single-use appliances. Opt for durable, energy-efficient alternatives.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917" t="20741" r="33333" b="18518"/>
          <a:stretch>
            <a:fillRect/>
          </a:stretch>
        </p:blipFill>
        <p:spPr bwMode="auto">
          <a:xfrm>
            <a:off x="0" y="1143000"/>
            <a:ext cx="5714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/>
              <a:t>Repair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917" t="20741" r="32917" b="21481"/>
          <a:stretch>
            <a:fillRect/>
          </a:stretch>
        </p:blipFill>
        <p:spPr bwMode="auto">
          <a:xfrm>
            <a:off x="-1" y="1143000"/>
            <a:ext cx="600807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38800" y="1143000"/>
            <a:ext cx="3505200" cy="5715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Fix it, don't discard it. Repairing saves energy and resources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67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Flow</vt:lpstr>
      <vt:lpstr>Office Theme</vt:lpstr>
      <vt:lpstr>LIGHT BULB MONDAY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BULB MONDAY</dc:title>
  <dc:creator>user1</dc:creator>
  <cp:lastModifiedBy>user1</cp:lastModifiedBy>
  <cp:revision>3</cp:revision>
  <dcterms:created xsi:type="dcterms:W3CDTF">2023-11-14T04:45:00Z</dcterms:created>
  <dcterms:modified xsi:type="dcterms:W3CDTF">2023-11-14T05:08:00Z</dcterms:modified>
</cp:coreProperties>
</file>