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6" r:id="rId6"/>
    <p:sldId id="265" r:id="rId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showGuides="1">
      <p:cViewPr varScale="1">
        <p:scale>
          <a:sx n="108" d="100"/>
          <a:sy n="108" d="100"/>
        </p:scale>
        <p:origin x="618" y="138"/>
      </p:cViewPr>
      <p:guideLst>
        <p:guide pos="3840"/>
        <p:guide orient="horz" pos="2500"/>
        <p:guide pos="4951"/>
      </p:guideLst>
    </p:cSldViewPr>
  </p:slideViewPr>
  <p:notesTextViewPr>
    <p:cViewPr>
      <p:scale>
        <a:sx n="1" d="1"/>
        <a:sy n="1" d="1"/>
      </p:scale>
      <p:origin x="0" y="0"/>
    </p:cViewPr>
  </p:notesTextViewPr>
  <p:notesViewPr>
    <p:cSldViewPr snapToGrid="0">
      <p:cViewPr varScale="1">
        <p:scale>
          <a:sx n="89" d="100"/>
          <a:sy n="89" d="100"/>
        </p:scale>
        <p:origin x="30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A013A81-3DCA-48FF-B1B3-A7C975A278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A1C77BA0-3528-427C-9BE2-79D49213FF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6FC400-839B-4AA9-A4EA-37F8D141619C}" type="datetime1">
              <a:rPr lang="es-ES" smtClean="0"/>
              <a:t>27/02/2024</a:t>
            </a:fld>
            <a:endParaRPr lang="es-ES"/>
          </a:p>
        </p:txBody>
      </p:sp>
      <p:sp>
        <p:nvSpPr>
          <p:cNvPr id="4" name="Marcador de pie de página 3">
            <a:extLst>
              <a:ext uri="{FF2B5EF4-FFF2-40B4-BE49-F238E27FC236}">
                <a16:creationId xmlns:a16="http://schemas.microsoft.com/office/drawing/2014/main" id="{29A05A8F-DB20-403E-B1F6-934526320F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1B1CAF2-EBF9-46DA-A085-6592F73308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0DF807-07AB-4E04-861A-CD3923A871F5}" type="slidenum">
              <a:rPr lang="es-ES" smtClean="0"/>
              <a:t>‹#›</a:t>
            </a:fld>
            <a:endParaRPr lang="es-ES"/>
          </a:p>
        </p:txBody>
      </p:sp>
    </p:spTree>
    <p:extLst>
      <p:ext uri="{BB962C8B-B14F-4D97-AF65-F5344CB8AC3E}">
        <p14:creationId xmlns:p14="http://schemas.microsoft.com/office/powerpoint/2010/main" val="2443768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7E2A64-2C04-4992-AA1F-6E09D0262CD3}" type="datetime1">
              <a:rPr lang="es-ES" noProof="0" smtClean="0"/>
              <a:t>27/02/2024</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es-ES" noProof="0" smtClean="0"/>
              <a:t>‹#›</a:t>
            </a:fld>
            <a:endParaRPr lang="es-ES" noProof="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a:t>
            </a:fld>
            <a:endParaRPr lang="es-ES"/>
          </a:p>
        </p:txBody>
      </p:sp>
    </p:spTree>
    <p:extLst>
      <p:ext uri="{BB962C8B-B14F-4D97-AF65-F5344CB8AC3E}">
        <p14:creationId xmlns:p14="http://schemas.microsoft.com/office/powerpoint/2010/main" val="66351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2</a:t>
            </a:fld>
            <a:endParaRPr lang="es-ES"/>
          </a:p>
        </p:txBody>
      </p:sp>
    </p:spTree>
    <p:extLst>
      <p:ext uri="{BB962C8B-B14F-4D97-AF65-F5344CB8AC3E}">
        <p14:creationId xmlns:p14="http://schemas.microsoft.com/office/powerpoint/2010/main" val="222208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3</a:t>
            </a:fld>
            <a:endParaRPr lang="es-ES"/>
          </a:p>
        </p:txBody>
      </p:sp>
    </p:spTree>
    <p:extLst>
      <p:ext uri="{BB962C8B-B14F-4D97-AF65-F5344CB8AC3E}">
        <p14:creationId xmlns:p14="http://schemas.microsoft.com/office/powerpoint/2010/main" val="365580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4</a:t>
            </a:fld>
            <a:endParaRPr lang="es-ES"/>
          </a:p>
        </p:txBody>
      </p:sp>
    </p:spTree>
    <p:extLst>
      <p:ext uri="{BB962C8B-B14F-4D97-AF65-F5344CB8AC3E}">
        <p14:creationId xmlns:p14="http://schemas.microsoft.com/office/powerpoint/2010/main" val="399996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53D78A92-0141-4330-8F3E-FAADFAC23844}" type="slidenum">
              <a:rPr lang="es-ES" smtClean="0"/>
              <a:t>6</a:t>
            </a:fld>
            <a:endParaRPr lang="es-ES"/>
          </a:p>
        </p:txBody>
      </p:sp>
    </p:spTree>
    <p:extLst>
      <p:ext uri="{BB962C8B-B14F-4D97-AF65-F5344CB8AC3E}">
        <p14:creationId xmlns:p14="http://schemas.microsoft.com/office/powerpoint/2010/main" val="477817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fech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1" name="Marcador de texto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rtlCol="0">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20XX</a:t>
            </a:r>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23" name="Marcador de tex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rtlCol="0">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Mes</a:t>
            </a:r>
          </a:p>
        </p:txBody>
      </p:sp>
      <p:sp>
        <p:nvSpPr>
          <p:cNvPr id="36" name="Marcador de tex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rtlCol="0">
            <a:noAutofit/>
          </a:bodyPr>
          <a:lstStyle>
            <a:lvl1pPr marL="0" indent="0" algn="ctr">
              <a:buNone/>
              <a:defRPr sz="3500" b="0" i="0">
                <a:solidFill>
                  <a:schemeClr val="bg2"/>
                </a:solidFill>
              </a:defRPr>
            </a:lvl1pPr>
          </a:lstStyle>
          <a:p>
            <a:pPr lvl="0" rtl="0"/>
            <a:r>
              <a:rPr lang="es-ES" noProof="0"/>
              <a:t>Presentación</a:t>
            </a:r>
            <a:br>
              <a:rPr lang="es-ES" noProof="0"/>
            </a:br>
            <a:r>
              <a:rPr lang="es-ES" noProof="0"/>
              <a:t>Consigna</a:t>
            </a:r>
          </a:p>
        </p:txBody>
      </p:sp>
      <p:sp>
        <p:nvSpPr>
          <p:cNvPr id="5" name="Rectángulo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de gracias">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16" name="Marcador de texto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rtlCol="0">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+7 678-555-0128</a:t>
            </a:r>
          </a:p>
        </p:txBody>
      </p:sp>
      <p:sp>
        <p:nvSpPr>
          <p:cNvPr id="18" name="Marcador de texto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Teléfono</a:t>
            </a:r>
          </a:p>
        </p:txBody>
      </p:sp>
      <p:sp>
        <p:nvSpPr>
          <p:cNvPr id="19" name="Marcador de texto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rtlCol="0">
            <a:noAutofit/>
          </a:bodyPr>
          <a:lstStyle>
            <a:lvl1pPr marL="0" indent="0" algn="ctr">
              <a:buNone/>
              <a:defRPr sz="3500" b="0" i="0">
                <a:solidFill>
                  <a:schemeClr val="bg2"/>
                </a:solidFill>
              </a:defRPr>
            </a:lvl1pPr>
          </a:lstStyle>
          <a:p>
            <a:pPr lvl="0" rtl="0"/>
            <a:r>
              <a:rPr lang="es-ES" noProof="0"/>
              <a:t>Íker Arteaga</a:t>
            </a:r>
          </a:p>
        </p:txBody>
      </p:sp>
      <p:sp>
        <p:nvSpPr>
          <p:cNvPr id="20" name="Marcador de texto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rtlCol="0">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arteaga@example.com</a:t>
            </a:r>
          </a:p>
        </p:txBody>
      </p:sp>
      <p:sp>
        <p:nvSpPr>
          <p:cNvPr id="22" name="Marcador de texto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rtlCol="0">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Correo electrónico</a:t>
            </a:r>
          </a:p>
        </p:txBody>
      </p:sp>
      <p:sp>
        <p:nvSpPr>
          <p:cNvPr id="24" name="Título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rtlCol="0">
            <a:noAutofit/>
          </a:bodyPr>
          <a:lstStyle>
            <a:lvl1pPr algn="ctr">
              <a:defRPr sz="8000" b="0">
                <a:solidFill>
                  <a:schemeClr val="bg1"/>
                </a:solidFill>
              </a:defRPr>
            </a:lvl1pPr>
          </a:lstStyle>
          <a:p>
            <a:pPr rtl="0"/>
            <a:r>
              <a:rPr lang="es-ES" noProof="0"/>
              <a:t>¡GRACIAS!</a:t>
            </a:r>
          </a:p>
        </p:txBody>
      </p:sp>
      <p:sp>
        <p:nvSpPr>
          <p:cNvPr id="25" name="Rectángulo 24">
            <a:extLst>
              <a:ext uri="{FF2B5EF4-FFF2-40B4-BE49-F238E27FC236}">
                <a16:creationId xmlns:a16="http://schemas.microsoft.com/office/drawing/2014/main" id="{540A1271-E1E7-40AB-9552-9B4249544008}"/>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5" name="Rectángulo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
        <p:nvSpPr>
          <p:cNvPr id="9" name="Subtítulo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rtl="0"/>
            <a:r>
              <a:rPr lang="es-ES" noProof="0"/>
              <a:t>Haga clic para editar el estilo de subtítulo del patrón</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5" name="Marcador de posición de contenido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Título 7">
            <a:extLst>
              <a:ext uri="{FF2B5EF4-FFF2-40B4-BE49-F238E27FC236}">
                <a16:creationId xmlns:a16="http://schemas.microsoft.com/office/drawing/2014/main"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8" name="Título 7">
            <a:extLst>
              <a:ext uri="{FF2B5EF4-FFF2-40B4-BE49-F238E27FC236}">
                <a16:creationId xmlns:a16="http://schemas.microsoft.com/office/drawing/2014/main"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a:t>Haga clic para modificar el estilo de título del patrón</a:t>
            </a:r>
          </a:p>
        </p:txBody>
      </p:sp>
      <p:sp>
        <p:nvSpPr>
          <p:cNvPr id="11" name="Marcador de posición de contenido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posición de contenido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8" name="Título 7">
            <a:extLst>
              <a:ext uri="{FF2B5EF4-FFF2-40B4-BE49-F238E27FC236}">
                <a16:creationId xmlns:a16="http://schemas.microsoft.com/office/drawing/2014/main" id="{51A54DF2-9EE6-43F7-A586-88CA6C624778}"/>
              </a:ext>
            </a:extLst>
          </p:cNvPr>
          <p:cNvSpPr>
            <a:spLocks noGrp="1"/>
          </p:cNvSpPr>
          <p:nvPr>
            <p:ph type="title"/>
          </p:nvPr>
        </p:nvSpPr>
        <p:spPr/>
        <p:txBody>
          <a:bodyPr rtlCol="0"/>
          <a:lstStyle>
            <a:lvl1pPr>
              <a:defRPr>
                <a:solidFill>
                  <a:schemeClr val="bg1"/>
                </a:solidFill>
              </a:defRPr>
            </a:lvl1pPr>
          </a:lstStyle>
          <a:p>
            <a:pPr rtl="0"/>
            <a:r>
              <a:rPr lang="es-ES" noProof="0"/>
              <a:t>Haga clic para modificar el estilo de título del patrón</a:t>
            </a:r>
          </a:p>
        </p:txBody>
      </p:sp>
      <p:sp>
        <p:nvSpPr>
          <p:cNvPr id="11" name="Marcador de texto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rtlCol="0"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contenido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posición de texto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rtlCol="0"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6" name="Marcador de posición de contenido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Título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rtlCol="0" anchor="b"/>
          <a:lstStyle>
            <a:lvl1pPr>
              <a:defRPr sz="3200">
                <a:solidFill>
                  <a:schemeClr val="bg1"/>
                </a:solidFill>
              </a:defRPr>
            </a:lvl1pPr>
          </a:lstStyle>
          <a:p>
            <a:pPr rtl="0"/>
            <a:r>
              <a:rPr lang="es-ES" noProof="0"/>
              <a:t>Haga clic para modificar el estilo de título del patrón</a:t>
            </a:r>
          </a:p>
        </p:txBody>
      </p:sp>
      <p:sp>
        <p:nvSpPr>
          <p:cNvPr id="12" name="Marcador de texto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rtlCol="0"/>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4" name="Marcador de posición de contenido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rtlCol="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Título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rtlCol="0" anchor="b"/>
          <a:lstStyle>
            <a:lvl1pPr>
              <a:defRPr sz="3200">
                <a:solidFill>
                  <a:schemeClr val="bg1"/>
                </a:solidFill>
              </a:defRPr>
            </a:lvl1pPr>
          </a:lstStyle>
          <a:p>
            <a:pPr rtl="0"/>
            <a:r>
              <a:rPr lang="es-ES" noProof="0"/>
              <a:t>Haga clic para modificar el estilo de título del patrón</a:t>
            </a:r>
          </a:p>
        </p:txBody>
      </p:sp>
      <p:sp>
        <p:nvSpPr>
          <p:cNvPr id="12" name="Marcador de texto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rtlCol="0"/>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5" name="Marcador de posición de imagen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rtlCol="0"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5" name="Elipse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a16="http://schemas.microsoft.com/office/drawing/2014/main" id="{2D3F74C5-9ADD-4AE3-BCA5-88726CC2A1A3}"/>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id="{FF2B3756-19E0-4B2F-B1D5-7664E0B38BE1}"/>
              </a:ext>
            </a:extLst>
          </p:cNvPr>
          <p:cNvSpPr>
            <a:spLocks noGrp="1"/>
          </p:cNvSpPr>
          <p:nvPr>
            <p:ph type="title"/>
          </p:nvPr>
        </p:nvSpPr>
        <p:spPr/>
        <p:txBody>
          <a:bodyPr rtlCol="0"/>
          <a:lstStyle>
            <a:lvl1pPr algn="ctr">
              <a:defRPr>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5" name="Elipse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rtl="0"/>
            <a:endParaRPr lang="es-ES" noProof="0"/>
          </a:p>
        </p:txBody>
      </p:sp>
      <p:sp>
        <p:nvSpPr>
          <p:cNvPr id="14" name="Título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CÓMO USAR ESTA PLANTILLA</a:t>
            </a:r>
          </a:p>
        </p:txBody>
      </p:sp>
      <p:sp>
        <p:nvSpPr>
          <p:cNvPr id="18" name="Rectángulo 17">
            <a:extLst>
              <a:ext uri="{FF2B5EF4-FFF2-40B4-BE49-F238E27FC236}">
                <a16:creationId xmlns:a16="http://schemas.microsoft.com/office/drawing/2014/main" id="{2D3F74C5-9ADD-4AE3-BCA5-88726CC2A1A3}"/>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31" name="Marcador de texto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1</a:t>
            </a:r>
          </a:p>
        </p:txBody>
      </p:sp>
      <p:sp>
        <p:nvSpPr>
          <p:cNvPr id="32" name="Marcador de texto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3" name="Marcador de texto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2</a:t>
            </a:r>
          </a:p>
        </p:txBody>
      </p:sp>
      <p:sp>
        <p:nvSpPr>
          <p:cNvPr id="34" name="Marcador de texto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5" name="Marcador de texto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rtlCol="0">
            <a:noAutofit/>
          </a:bodyPr>
          <a:lstStyle>
            <a:lvl1pPr marL="0" indent="0">
              <a:buNone/>
              <a:defRPr sz="8000" b="1">
                <a:solidFill>
                  <a:schemeClr val="bg2"/>
                </a:solidFill>
                <a:latin typeface="+mj-lt"/>
              </a:defRPr>
            </a:lvl1pPr>
          </a:lstStyle>
          <a:p>
            <a:pPr lvl="0" rtl="0"/>
            <a:r>
              <a:rPr lang="es-ES" noProof="0"/>
              <a:t>3</a:t>
            </a:r>
          </a:p>
        </p:txBody>
      </p:sp>
      <p:sp>
        <p:nvSpPr>
          <p:cNvPr id="36" name="Marcador de texto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rtlCol="0">
            <a:noAutofit/>
          </a:bodyPr>
          <a:lstStyle>
            <a:lvl1pPr marL="0" indent="0">
              <a:lnSpc>
                <a:spcPct val="100000"/>
              </a:lnSpc>
              <a:spcBef>
                <a:spcPts val="600"/>
              </a:spcBef>
              <a:buNone/>
              <a:defRPr sz="3000" b="0">
                <a:solidFill>
                  <a:schemeClr val="bg1"/>
                </a:solidFill>
                <a:latin typeface="+mj-lt"/>
              </a:defRPr>
            </a:lvl1pPr>
          </a:lstStyle>
          <a:p>
            <a:pPr lvl="0" rtl="0"/>
            <a:r>
              <a:rPr lang="es-ES" noProof="0"/>
              <a:t>Editar estilos de texto del patrón</a:t>
            </a:r>
          </a:p>
        </p:txBody>
      </p:sp>
      <p:sp>
        <p:nvSpPr>
          <p:cNvPr id="37" name="Marcador de texto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38" name="Marcador de texto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39" name="Marcador de texto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40" name="Marcador de texto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rtlCol="0">
            <a:normAutofit/>
          </a:bodyPr>
          <a:lstStyle>
            <a:lvl1pPr marL="0" indent="0">
              <a:buNone/>
              <a:defRPr sz="1600" b="0">
                <a:solidFill>
                  <a:schemeClr val="bg1"/>
                </a:solidFill>
                <a:latin typeface="+mn-lt"/>
              </a:defRPr>
            </a:lvl1pPr>
          </a:lstStyle>
          <a:p>
            <a:pPr lvl="0" rtl="0"/>
            <a:r>
              <a:rPr lang="es-ES" noProof="0"/>
              <a:t>Editar estilos de texto del patrón</a:t>
            </a:r>
          </a:p>
        </p:txBody>
      </p:sp>
      <p:sp>
        <p:nvSpPr>
          <p:cNvPr id="41" name="Marcador de texto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rtlCol="0">
            <a:normAutofit/>
          </a:bodyPr>
          <a:lstStyle>
            <a:lvl1pPr marL="0" indent="0" algn="ctr">
              <a:buNone/>
              <a:defRPr sz="1600" b="0">
                <a:solidFill>
                  <a:schemeClr val="accent4"/>
                </a:solidFill>
                <a:latin typeface="+mn-lt"/>
              </a:defRPr>
            </a:lvl1pPr>
          </a:lstStyle>
          <a:p>
            <a:pPr lvl="0" rtl="0"/>
            <a:r>
              <a:rPr lang="es-ES" noProof="0"/>
              <a:t>Editar estilos de texto del patrón</a:t>
            </a:r>
          </a:p>
        </p:txBody>
      </p:sp>
      <p:sp>
        <p:nvSpPr>
          <p:cNvPr id="42" name="Marcador de texto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rtlCol="0">
            <a:normAutofit/>
          </a:bodyPr>
          <a:lstStyle>
            <a:lvl1pPr marL="0" indent="0">
              <a:buNone/>
              <a:defRPr sz="1600" b="0">
                <a:solidFill>
                  <a:schemeClr val="bg2"/>
                </a:solidFill>
                <a:latin typeface="+mn-lt"/>
              </a:defRPr>
            </a:lvl1pPr>
          </a:lstStyle>
          <a:p>
            <a:pPr lvl="0" rtl="0"/>
            <a:r>
              <a:rPr lang="es-ES" noProof="0"/>
              <a:t>Editar estilos de texto del patrón</a:t>
            </a:r>
          </a:p>
        </p:txBody>
      </p:sp>
      <p:sp>
        <p:nvSpPr>
          <p:cNvPr id="43" name="Marcador de texto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rtlCol="0">
            <a:normAutofit/>
          </a:bodyPr>
          <a:lstStyle>
            <a:lvl1pPr marL="0" indent="0">
              <a:buNone/>
              <a:defRPr sz="1600" b="0">
                <a:solidFill>
                  <a:schemeClr val="bg2"/>
                </a:solidFill>
                <a:latin typeface="+mn-lt"/>
              </a:defRPr>
            </a:lvl1pPr>
          </a:lstStyle>
          <a:p>
            <a:pPr lvl="0" rtl="0"/>
            <a:r>
              <a:rPr lang="es-ES" noProof="0"/>
              <a:t>Editar estilos de texto del patrón</a:t>
            </a:r>
          </a:p>
        </p:txBody>
      </p:sp>
      <p:sp>
        <p:nvSpPr>
          <p:cNvPr id="44" name="Marcador de posición de imagen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p>
        </p:txBody>
      </p:sp>
      <p:sp>
        <p:nvSpPr>
          <p:cNvPr id="46" name="Marcador de posición de imagen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p>
        </p:txBody>
      </p:sp>
      <p:sp>
        <p:nvSpPr>
          <p:cNvPr id="47" name="Marcador de posición de imagen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rtlCol="0"/>
          <a:lstStyle>
            <a:lvl1pPr algn="ctr">
              <a:defRPr>
                <a:solidFill>
                  <a:schemeClr val="bg1"/>
                </a:solidFill>
              </a:defRPr>
            </a:lvl1pPr>
          </a:lstStyle>
          <a:p>
            <a:pPr rtl="0"/>
            <a:r>
              <a:rPr lang="es-ES" noProof="0"/>
              <a:t>DIAPOSITIVA DIVISORIA</a:t>
            </a:r>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lvl1pPr>
              <a:defRPr b="1">
                <a:latin typeface="+mn-lt"/>
              </a:defRPr>
            </a:lvl1pPr>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Marcador de texto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rtl="0"/>
            <a:r>
              <a:rPr lang="es-ES" noProof="0"/>
              <a:t>Editar estilos de texto del patrón</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rtlCol="0"/>
          <a:lstStyle>
            <a:lvl1pPr algn="l">
              <a:defRPr>
                <a:solidFill>
                  <a:schemeClr val="bg1"/>
                </a:solidFill>
              </a:defRPr>
            </a:lvl1pPr>
          </a:lstStyle>
          <a:p>
            <a:pPr rtl="0"/>
            <a:r>
              <a:rPr lang="es-ES" noProof="0"/>
              <a:t>DISEÑO DE TEXTO 1</a:t>
            </a:r>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2" name="Marcador de texto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rtlCol="0">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rtl="0"/>
            <a:r>
              <a:rPr lang="es-ES" noProof="0"/>
              <a:t>Editar estilos de texto del patrón</a:t>
            </a:r>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4" name="Marcador de texto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rtlCol="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rtl="0"/>
            <a:r>
              <a:rPr lang="es-ES" noProof="0"/>
              <a:t>Editar estilos de texto del patrón</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2" name="Título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rtlCol="0"/>
          <a:lstStyle>
            <a:lvl1pPr algn="l">
              <a:defRPr>
                <a:solidFill>
                  <a:schemeClr val="bg1"/>
                </a:solidFill>
              </a:defRPr>
            </a:lvl1pPr>
          </a:lstStyle>
          <a:p>
            <a:pPr rtl="0"/>
            <a:r>
              <a:rPr lang="es-ES" noProof="0"/>
              <a:t>DISEÑO DE TEXTO 2</a:t>
            </a:r>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2" name="Marcador de texto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rtlCol="0">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rtl="0"/>
            <a:r>
              <a:rPr lang="es-ES" noProof="0"/>
              <a:t>Editar estilos de texto del patrón</a:t>
            </a:r>
          </a:p>
        </p:txBody>
      </p:sp>
      <p:sp>
        <p:nvSpPr>
          <p:cNvPr id="13" name="Rectángulo 12">
            <a:extLst>
              <a:ext uri="{FF2B5EF4-FFF2-40B4-BE49-F238E27FC236}">
                <a16:creationId xmlns:a16="http://schemas.microsoft.com/office/drawing/2014/main" id="{E7822F33-D675-4E6C-BD09-D9C78365BB4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1" name="Marcador de texto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rtlCol="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rtl="0"/>
            <a:r>
              <a:rPr lang="es-ES" noProof="0"/>
              <a:t>Editar estilos de texto del patrón</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la sección d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8" name="Marcador de texto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rtlCol="0">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1</a:t>
            </a:r>
          </a:p>
        </p:txBody>
      </p:sp>
      <p:sp>
        <p:nvSpPr>
          <p:cNvPr id="9" name="Marcador de texto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rtlCol="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0" name="Marcador de texto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rtlCol="0">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Título de la sección 2</a:t>
            </a:r>
          </a:p>
        </p:txBody>
      </p:sp>
      <p:sp>
        <p:nvSpPr>
          <p:cNvPr id="11" name="Marcador de texto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rtlCol="0">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2" name="Marcador de texto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rtlCol="0">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es-ES" noProof="0"/>
              <a:t>Editar estilos de texto del patrón</a:t>
            </a:r>
          </a:p>
        </p:txBody>
      </p:sp>
      <p:sp>
        <p:nvSpPr>
          <p:cNvPr id="14" name="Título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COMPARACIÓN</a:t>
            </a:r>
          </a:p>
        </p:txBody>
      </p:sp>
      <p:sp>
        <p:nvSpPr>
          <p:cNvPr id="15" name="Elipse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a16="http://schemas.microsoft.com/office/drawing/2014/main" id="{2D3F74C5-9ADD-4AE3-BCA5-88726CC2A1A3}"/>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de gráfic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9" name="Marcador de texto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rtlCol="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4" name="Título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rtlCol="0"/>
          <a:lstStyle>
            <a:lvl1pPr algn="l">
              <a:defRPr>
                <a:solidFill>
                  <a:schemeClr val="bg1"/>
                </a:solidFill>
              </a:defRPr>
            </a:lvl1pPr>
          </a:lstStyle>
          <a:p>
            <a:pPr rtl="0"/>
            <a:r>
              <a:rPr lang="es-ES" noProof="0"/>
              <a:t>DIAPOSITIVA CON GRÁFICO</a:t>
            </a:r>
          </a:p>
        </p:txBody>
      </p:sp>
      <p:sp>
        <p:nvSpPr>
          <p:cNvPr id="15" name="Elipse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a16="http://schemas.microsoft.com/office/drawing/2014/main" id="{2D3F74C5-9ADD-4AE3-BCA5-88726CC2A1A3}"/>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6" name="Marcador de posición de gráfico 18">
            <a:extLst>
              <a:ext uri="{FF2B5EF4-FFF2-40B4-BE49-F238E27FC236}">
                <a16:creationId xmlns:a16="http://schemas.microsoft.com/office/drawing/2014/main" id="{BE9C98A7-B145-402E-BADA-CE785E3BA996}"/>
              </a:ext>
            </a:extLst>
          </p:cNvPr>
          <p:cNvSpPr>
            <a:spLocks noGrp="1"/>
          </p:cNvSpPr>
          <p:nvPr>
            <p:ph type="chart" sz="quarter" idx="32" hasCustomPrompt="1"/>
          </p:nvPr>
        </p:nvSpPr>
        <p:spPr>
          <a:xfrm>
            <a:off x="6981371" y="1246188"/>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a:t>Hacer clic en el icono para agregar un gráfico</a:t>
            </a:r>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de tabl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9" name="Marcador de texto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rtlCol="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4" name="Título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rtlCol="0"/>
          <a:lstStyle>
            <a:lvl1pPr algn="l">
              <a:defRPr>
                <a:solidFill>
                  <a:schemeClr val="bg1"/>
                </a:solidFill>
              </a:defRPr>
            </a:lvl1pPr>
          </a:lstStyle>
          <a:p>
            <a:pPr rtl="0"/>
            <a:r>
              <a:rPr lang="es-ES" noProof="0"/>
              <a:t>DIAPOSITIVA DE TABLA</a:t>
            </a:r>
          </a:p>
        </p:txBody>
      </p:sp>
      <p:sp>
        <p:nvSpPr>
          <p:cNvPr id="15" name="Elipse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8" name="Rectángulo 17">
            <a:extLst>
              <a:ext uri="{FF2B5EF4-FFF2-40B4-BE49-F238E27FC236}">
                <a16:creationId xmlns:a16="http://schemas.microsoft.com/office/drawing/2014/main" id="{2D3F74C5-9ADD-4AE3-BCA5-88726CC2A1A3}"/>
              </a:ext>
            </a:extLst>
          </p:cNvPr>
          <p:cNvSpPr/>
          <p:nvPr userDrawn="1"/>
        </p:nvSpPr>
        <p:spPr>
          <a:xfrm>
            <a:off x="8602643" y="3191969"/>
            <a:ext cx="1545336" cy="36576"/>
          </a:xfrm>
          <a:prstGeom prst="rect">
            <a:avLst/>
          </a:prstGeom>
          <a:solidFill>
            <a:schemeClr val="bg2"/>
          </a:solidFill>
          <a:ln w="12700" cap="flat">
            <a:noFill/>
            <a:prstDash val="solid"/>
            <a:miter/>
          </a:ln>
        </p:spPr>
        <p:txBody>
          <a:bodyPr rtlCol="0" anchor="ctr"/>
          <a:lstStyle/>
          <a:p>
            <a:pPr algn="l" rtl="0"/>
            <a:endParaRPr lang="es-ES" noProof="0"/>
          </a:p>
        </p:txBody>
      </p:sp>
      <p:sp>
        <p:nvSpPr>
          <p:cNvPr id="13" name="Marcador de tabla 17">
            <a:extLst>
              <a:ext uri="{FF2B5EF4-FFF2-40B4-BE49-F238E27FC236}">
                <a16:creationId xmlns:a16="http://schemas.microsoft.com/office/drawing/2014/main" id="{62814DE5-26B2-4A8E-BA8D-A2E4C5547EB9}"/>
              </a:ext>
            </a:extLst>
          </p:cNvPr>
          <p:cNvSpPr>
            <a:spLocks noGrp="1"/>
          </p:cNvSpPr>
          <p:nvPr>
            <p:ph type="tbl" sz="quarter" idx="17" hasCustomPrompt="1"/>
          </p:nvPr>
        </p:nvSpPr>
        <p:spPr>
          <a:xfrm>
            <a:off x="911225" y="1505433"/>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es-ES" noProof="0"/>
              <a:t>Hacer clic en el icono para agregar una tabla</a:t>
            </a:r>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e image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834F3F28-2A24-40B5-AC8C-5A53DC799A96}"/>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CC7A2807-F7BA-4350-93C3-95213A4854E0}"/>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2F6AE88-305E-4E68-AF8E-10BCB695A1D5}"/>
              </a:ext>
            </a:extLst>
          </p:cNvPr>
          <p:cNvSpPr>
            <a:spLocks noGrp="1"/>
          </p:cNvSpPr>
          <p:nvPr>
            <p:ph type="ftr" sz="quarter" idx="12"/>
          </p:nvPr>
        </p:nvSpPr>
        <p:spPr/>
        <p:txBody>
          <a:bodyPr rtlCol="0"/>
          <a:lstStyle/>
          <a:p>
            <a:pPr rtl="0"/>
            <a:r>
              <a:rPr lang="es-ES" noProof="0"/>
              <a:t>AGREGAR UN PIE DE PÁGINA</a:t>
            </a:r>
          </a:p>
        </p:txBody>
      </p:sp>
      <p:sp>
        <p:nvSpPr>
          <p:cNvPr id="7" name="Elipse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4" name="Marcador de texto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rtlCol="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Editar estilos de texto del patrón</a:t>
            </a:r>
          </a:p>
        </p:txBody>
      </p:sp>
      <p:sp>
        <p:nvSpPr>
          <p:cNvPr id="15" name="Título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rtlCol="0"/>
          <a:lstStyle>
            <a:lvl1pPr algn="ctr">
              <a:defRPr>
                <a:solidFill>
                  <a:schemeClr val="bg1"/>
                </a:solidFill>
              </a:defRPr>
            </a:lvl1pPr>
          </a:lstStyle>
          <a:p>
            <a:pPr rtl="0"/>
            <a:r>
              <a:rPr lang="es-ES" noProof="0"/>
              <a:t>DIAPOSITIVA CON IMAGEN GRANDE</a:t>
            </a:r>
          </a:p>
        </p:txBody>
      </p:sp>
      <p:sp>
        <p:nvSpPr>
          <p:cNvPr id="16" name="Rectángulo 15">
            <a:extLst>
              <a:ext uri="{FF2B5EF4-FFF2-40B4-BE49-F238E27FC236}">
                <a16:creationId xmlns:a16="http://schemas.microsoft.com/office/drawing/2014/main" id="{6668B9DC-C6AF-45D4-BBA3-A5EF781EAB7F}"/>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de elemento multimedi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cstate="email">
              <a:extLst>
                <a:ext uri="{28A0092B-C50C-407E-A947-70E740481C1C}">
                  <a14:useLocalDpi xmlns:a14="http://schemas.microsoft.com/office/drawing/2010/main"/>
                </a:ext>
              </a:extLst>
            </a:blip>
            <a:stretch>
              <a:fillRect/>
            </a:stretch>
          </a:blipFill>
          <a:ln w="12700" cap="flat">
            <a:noFill/>
            <a:prstDash val="solid"/>
            <a:miter/>
          </a:ln>
        </p:spPr>
        <p:txBody>
          <a:bodyPr rtlCol="0" anchor="ctr"/>
          <a:lstStyle/>
          <a:p>
            <a:pPr algn="l" rtl="0"/>
            <a:endParaRPr lang="es-ES" noProof="0"/>
          </a:p>
        </p:txBody>
      </p:sp>
      <p:sp>
        <p:nvSpPr>
          <p:cNvPr id="6" name="Rectángulo 5">
            <a:extLst>
              <a:ext uri="{FF2B5EF4-FFF2-40B4-BE49-F238E27FC236}">
                <a16:creationId xmlns:a16="http://schemas.microsoft.com/office/drawing/2014/main" id="{164ACA68-1C2C-4C4D-9CB4-1C8BF3E03F57}"/>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rtl="0"/>
            <a:endParaRPr lang="es-ES" noProof="0"/>
          </a:p>
        </p:txBody>
      </p:sp>
      <p:sp>
        <p:nvSpPr>
          <p:cNvPr id="3" name="Marcador de número de diapositiva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rtlCol="0"/>
          <a:lstStyle/>
          <a:p>
            <a:pPr rtl="0"/>
            <a:fld id="{D495E168-DA5E-4888-8D8A-92B118324C14}" type="slidenum">
              <a:rPr lang="es-ES" noProof="0" smtClean="0"/>
              <a:pPr rtl="0"/>
              <a:t>‹#›</a:t>
            </a:fld>
            <a:endParaRPr lang="es-ES" noProof="0"/>
          </a:p>
        </p:txBody>
      </p:sp>
      <p:sp>
        <p:nvSpPr>
          <p:cNvPr id="4" name="Marcador de fecha 3">
            <a:extLst>
              <a:ext uri="{FF2B5EF4-FFF2-40B4-BE49-F238E27FC236}">
                <a16:creationId xmlns:a16="http://schemas.microsoft.com/office/drawing/2014/main" id="{D8A140A0-8435-451E-9A8E-9C33B97E1B11}"/>
              </a:ext>
            </a:extLst>
          </p:cNvPr>
          <p:cNvSpPr>
            <a:spLocks noGrp="1"/>
          </p:cNvSpPr>
          <p:nvPr>
            <p:ph type="dt" sz="half" idx="11"/>
          </p:nvPr>
        </p:nvSpPr>
        <p:spPr/>
        <p:txBody>
          <a:bodyPr rtlCol="0"/>
          <a:lstStyle/>
          <a:p>
            <a:pPr rtl="0"/>
            <a:r>
              <a:rPr lang="es-ES" noProof="0"/>
              <a:t>DD.MM.20AA</a:t>
            </a:r>
          </a:p>
        </p:txBody>
      </p:sp>
      <p:sp>
        <p:nvSpPr>
          <p:cNvPr id="5" name="Marcador de pie de página 4">
            <a:extLst>
              <a:ext uri="{FF2B5EF4-FFF2-40B4-BE49-F238E27FC236}">
                <a16:creationId xmlns:a16="http://schemas.microsoft.com/office/drawing/2014/main" id="{93BDD90A-F598-4982-8244-00A2189F77BD}"/>
              </a:ext>
            </a:extLst>
          </p:cNvPr>
          <p:cNvSpPr>
            <a:spLocks noGrp="1"/>
          </p:cNvSpPr>
          <p:nvPr>
            <p:ph type="ftr" sz="quarter" idx="12"/>
          </p:nvPr>
        </p:nvSpPr>
        <p:spPr/>
        <p:txBody>
          <a:bodyPr rtlCol="0"/>
          <a:lstStyle/>
          <a:p>
            <a:pPr rtl="0"/>
            <a:r>
              <a:rPr lang="es-ES" noProof="0"/>
              <a:t>AGREGAR UN PIE DE PÁGINA</a:t>
            </a:r>
          </a:p>
        </p:txBody>
      </p:sp>
      <p:sp>
        <p:nvSpPr>
          <p:cNvPr id="14" name="Título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rtlCol="0"/>
          <a:lstStyle>
            <a:lvl1pPr algn="ctr">
              <a:defRPr>
                <a:solidFill>
                  <a:schemeClr val="bg1"/>
                </a:solidFill>
              </a:defRPr>
            </a:lvl1pPr>
          </a:lstStyle>
          <a:p>
            <a:pPr rtl="0"/>
            <a:r>
              <a:rPr lang="es-ES" noProof="0"/>
              <a:t>DIAPOSITIVA DE VÍDEO</a:t>
            </a:r>
          </a:p>
        </p:txBody>
      </p:sp>
      <p:sp>
        <p:nvSpPr>
          <p:cNvPr id="15" name="Elipse 14">
            <a:extLst>
              <a:ext uri="{FF2B5EF4-FFF2-40B4-BE49-F238E27FC236}">
                <a16:creationId xmlns:a16="http://schemas.microsoft.com/office/drawing/2014/main" id="{B6E88236-C248-4008-9619-75BCE6D3401C}"/>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rtl="0"/>
            <a:endParaRPr lang="es-ES" noProof="0"/>
          </a:p>
        </p:txBody>
      </p:sp>
      <p:sp>
        <p:nvSpPr>
          <p:cNvPr id="16" name="Marcador de posición de elemento multimedia 7">
            <a:extLst>
              <a:ext uri="{FF2B5EF4-FFF2-40B4-BE49-F238E27FC236}">
                <a16:creationId xmlns:a16="http://schemas.microsoft.com/office/drawing/2014/main" id="{A11F77F4-4B16-4503-B9B6-AE22C686E3E3}"/>
              </a:ext>
            </a:extLst>
          </p:cNvPr>
          <p:cNvSpPr>
            <a:spLocks noGrp="1"/>
          </p:cNvSpPr>
          <p:nvPr>
            <p:ph type="media" sz="quarter" idx="17" hasCustomPrompt="1"/>
          </p:nvPr>
        </p:nvSpPr>
        <p:spPr>
          <a:xfrm>
            <a:off x="1395984" y="1497770"/>
            <a:ext cx="9400032" cy="4215384"/>
          </a:xfrm>
        </p:spPr>
        <p:txBody>
          <a:bodyPr rtlCol="0" anchor="ctr" anchorCtr="0">
            <a:normAutofit/>
          </a:bodyPr>
          <a:lstStyle>
            <a:lvl1pPr marL="0" indent="0" algn="ctr">
              <a:buNone/>
              <a:defRPr sz="1400"/>
            </a:lvl1pPr>
          </a:lstStyle>
          <a:p>
            <a:pPr rtl="0"/>
            <a:r>
              <a:rPr lang="es-ES" noProof="0"/>
              <a:t>Haga clic en el icono para agregar un elemento multimedia</a:t>
            </a:r>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pPr rtl="0"/>
            <a:fld id="{D495E168-DA5E-4888-8D8A-92B118324C14}" type="slidenum">
              <a:rPr lang="es-ES" noProof="0" smtClean="0"/>
              <a:pPr rtl="0"/>
              <a:t>‹#›</a:t>
            </a:fld>
            <a:endParaRPr lang="es-ES" noProof="0"/>
          </a:p>
        </p:txBody>
      </p:sp>
      <p:sp>
        <p:nvSpPr>
          <p:cNvPr id="2" name="Marcador de posición de título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pPr rtl="0"/>
            <a:r>
              <a:rPr lang="es-ES" noProof="0"/>
              <a:t>DD.MM.20AA</a:t>
            </a:r>
          </a:p>
        </p:txBody>
      </p:sp>
      <p:sp>
        <p:nvSpPr>
          <p:cNvPr id="11" name="Marcador de pie de página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pPr rtl="0"/>
            <a:r>
              <a:rPr lang="es-ES" noProof="0"/>
              <a:t>AGREGAR UN PIE DE PÁGINA</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E70722D-0BC0-4487-812D-1E4E0DEC1129}"/>
              </a:ext>
            </a:extLst>
          </p:cNvPr>
          <p:cNvSpPr>
            <a:spLocks noGrp="1"/>
          </p:cNvSpPr>
          <p:nvPr>
            <p:ph type="body" sz="quarter" idx="20"/>
          </p:nvPr>
        </p:nvSpPr>
        <p:spPr/>
        <p:txBody>
          <a:bodyPr rtlCol="0"/>
          <a:lstStyle/>
          <a:p>
            <a:pPr rtl="0"/>
            <a:r>
              <a:rPr lang="es-ES" dirty="0" err="1"/>
              <a:t>January</a:t>
            </a:r>
            <a:endParaRPr lang="es-ES" dirty="0"/>
          </a:p>
        </p:txBody>
      </p:sp>
      <p:sp>
        <p:nvSpPr>
          <p:cNvPr id="2" name="Marcador de texto 1">
            <a:extLst>
              <a:ext uri="{FF2B5EF4-FFF2-40B4-BE49-F238E27FC236}">
                <a16:creationId xmlns:a16="http://schemas.microsoft.com/office/drawing/2014/main" id="{7D65CF0B-BB68-4A49-91EE-96E78E8CAD61}"/>
              </a:ext>
            </a:extLst>
          </p:cNvPr>
          <p:cNvSpPr>
            <a:spLocks noGrp="1"/>
          </p:cNvSpPr>
          <p:nvPr>
            <p:ph type="body" sz="quarter" idx="21"/>
          </p:nvPr>
        </p:nvSpPr>
        <p:spPr/>
        <p:txBody>
          <a:bodyPr rtlCol="0"/>
          <a:lstStyle/>
          <a:p>
            <a:pPr rtl="0"/>
            <a:r>
              <a:rPr lang="es-ES" dirty="0"/>
              <a:t>2024</a:t>
            </a:r>
          </a:p>
        </p:txBody>
      </p:sp>
      <p:sp>
        <p:nvSpPr>
          <p:cNvPr id="3" name="Título 2">
            <a:extLst>
              <a:ext uri="{FF2B5EF4-FFF2-40B4-BE49-F238E27FC236}">
                <a16:creationId xmlns:a16="http://schemas.microsoft.com/office/drawing/2014/main" id="{05857963-8D3D-4F24-B535-54652EE095F0}"/>
              </a:ext>
            </a:extLst>
          </p:cNvPr>
          <p:cNvSpPr>
            <a:spLocks noGrp="1"/>
          </p:cNvSpPr>
          <p:nvPr>
            <p:ph type="title"/>
          </p:nvPr>
        </p:nvSpPr>
        <p:spPr/>
        <p:txBody>
          <a:bodyPr rtlCol="0"/>
          <a:lstStyle/>
          <a:p>
            <a:r>
              <a:rPr lang="en-US" dirty="0"/>
              <a:t>MY PROPOSAL FOR THE HEADMASTER</a:t>
            </a:r>
            <a:endParaRPr lang="es-ES" dirty="0"/>
          </a:p>
        </p:txBody>
      </p:sp>
      <p:sp>
        <p:nvSpPr>
          <p:cNvPr id="5" name="Marcador de texto 4">
            <a:extLst>
              <a:ext uri="{FF2B5EF4-FFF2-40B4-BE49-F238E27FC236}">
                <a16:creationId xmlns:a16="http://schemas.microsoft.com/office/drawing/2014/main" id="{B623514F-9C9F-4868-A7D9-66CAA07E615D}"/>
              </a:ext>
            </a:extLst>
          </p:cNvPr>
          <p:cNvSpPr>
            <a:spLocks noGrp="1"/>
          </p:cNvSpPr>
          <p:nvPr>
            <p:ph type="body" sz="quarter" idx="13"/>
          </p:nvPr>
        </p:nvSpPr>
        <p:spPr/>
        <p:txBody>
          <a:bodyPr rtlCol="0"/>
          <a:lstStyle/>
          <a:p>
            <a:pPr rtl="0"/>
            <a:r>
              <a:rPr lang="es-ES" dirty="0"/>
              <a:t>A GREENER SCHOOL</a:t>
            </a:r>
          </a:p>
          <a:p>
            <a:pPr rtl="0"/>
            <a:r>
              <a:rPr lang="es-ES" dirty="0"/>
              <a:t>FOR BETTER CITIZENS</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080" y="4382580"/>
            <a:ext cx="1970031" cy="1776809"/>
          </a:xfrm>
          <a:prstGeom prst="rect">
            <a:avLst/>
          </a:prstGeom>
        </p:spPr>
      </p:pic>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0426" y="4720037"/>
            <a:ext cx="3016596" cy="1240816"/>
          </a:xfrm>
          <a:prstGeom prst="rect">
            <a:avLst/>
          </a:prstGeom>
        </p:spPr>
      </p:pic>
    </p:spTree>
    <p:extLst>
      <p:ext uri="{BB962C8B-B14F-4D97-AF65-F5344CB8AC3E}">
        <p14:creationId xmlns:p14="http://schemas.microsoft.com/office/powerpoint/2010/main" val="214231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rtlCol="0"/>
          <a:lstStyle/>
          <a:p>
            <a:pPr rtl="0"/>
            <a:fld id="{D495E168-DA5E-4888-8D8A-92B118324C14}" type="slidenum">
              <a:rPr lang="es-ES" smtClean="0"/>
              <a:pPr/>
              <a:t>2</a:t>
            </a:fld>
            <a:endParaRPr lang="es-ES"/>
          </a:p>
        </p:txBody>
      </p:sp>
      <p:sp>
        <p:nvSpPr>
          <p:cNvPr id="5" name="Marcador de texto 4">
            <a:extLst>
              <a:ext uri="{FF2B5EF4-FFF2-40B4-BE49-F238E27FC236}">
                <a16:creationId xmlns:a16="http://schemas.microsoft.com/office/drawing/2014/main" id="{171A006E-2552-45AA-81E6-9D6D26A503C2}"/>
              </a:ext>
            </a:extLst>
          </p:cNvPr>
          <p:cNvSpPr>
            <a:spLocks noGrp="1"/>
          </p:cNvSpPr>
          <p:nvPr>
            <p:ph idx="1"/>
          </p:nvPr>
        </p:nvSpPr>
        <p:spPr>
          <a:xfrm>
            <a:off x="838199" y="1825625"/>
            <a:ext cx="10617679" cy="4351338"/>
          </a:xfrm>
        </p:spPr>
        <p:txBody>
          <a:bodyPr rtlCol="0">
            <a:normAutofit/>
          </a:bodyPr>
          <a:lstStyle/>
          <a:p>
            <a:r>
              <a:rPr lang="en-US" dirty="0"/>
              <a:t>With this idea in mind, a first step would be to explain to younger students the importance of the 3Rs and their priority. Then we can </a:t>
            </a:r>
            <a:r>
              <a:rPr lang="en-US" dirty="0" err="1"/>
              <a:t>organise</a:t>
            </a:r>
            <a:r>
              <a:rPr lang="en-US" dirty="0"/>
              <a:t> some competitions, like the best sculpture made of recycled materials, the class that recycles the most, the class that wastes the least...</a:t>
            </a:r>
          </a:p>
          <a:p>
            <a:r>
              <a:rPr lang="es-ES" dirty="0" err="1"/>
              <a:t>We</a:t>
            </a:r>
            <a:r>
              <a:rPr lang="es-ES" dirty="0"/>
              <a:t> </a:t>
            </a:r>
            <a:r>
              <a:rPr lang="es-ES" dirty="0" err="1"/>
              <a:t>could</a:t>
            </a:r>
            <a:r>
              <a:rPr lang="es-ES" dirty="0"/>
              <a:t> </a:t>
            </a:r>
            <a:r>
              <a:rPr lang="es-ES" dirty="0" err="1"/>
              <a:t>also</a:t>
            </a:r>
            <a:r>
              <a:rPr lang="es-ES" dirty="0"/>
              <a:t> </a:t>
            </a:r>
            <a:r>
              <a:rPr lang="es-ES" dirty="0" err="1"/>
              <a:t>give</a:t>
            </a:r>
            <a:r>
              <a:rPr lang="es-ES" dirty="0"/>
              <a:t> a </a:t>
            </a:r>
            <a:r>
              <a:rPr lang="es-ES" dirty="0" err="1"/>
              <a:t>prize</a:t>
            </a:r>
            <a:r>
              <a:rPr lang="es-ES" dirty="0"/>
              <a:t> to </a:t>
            </a:r>
            <a:r>
              <a:rPr lang="es-ES" dirty="0" err="1"/>
              <a:t>the</a:t>
            </a:r>
            <a:r>
              <a:rPr lang="es-ES" dirty="0"/>
              <a:t> </a:t>
            </a:r>
            <a:r>
              <a:rPr lang="es-ES" dirty="0" err="1"/>
              <a:t>classes</a:t>
            </a:r>
            <a:r>
              <a:rPr lang="es-ES" dirty="0"/>
              <a:t> </a:t>
            </a:r>
            <a:r>
              <a:rPr lang="es-ES" dirty="0" err="1"/>
              <a:t>that</a:t>
            </a:r>
            <a:r>
              <a:rPr lang="es-ES" dirty="0"/>
              <a:t> </a:t>
            </a:r>
            <a:r>
              <a:rPr lang="es-ES" dirty="0" err="1"/>
              <a:t>win</a:t>
            </a:r>
            <a:r>
              <a:rPr lang="es-ES" dirty="0"/>
              <a:t> </a:t>
            </a:r>
            <a:r>
              <a:rPr lang="es-ES" dirty="0" err="1"/>
              <a:t>these</a:t>
            </a:r>
            <a:r>
              <a:rPr lang="es-ES" dirty="0"/>
              <a:t> </a:t>
            </a:r>
            <a:r>
              <a:rPr lang="es-ES" dirty="0" err="1"/>
              <a:t>competitions</a:t>
            </a:r>
            <a:r>
              <a:rPr lang="es-ES" dirty="0"/>
              <a:t>.</a:t>
            </a:r>
          </a:p>
        </p:txBody>
      </p:sp>
      <p:sp>
        <p:nvSpPr>
          <p:cNvPr id="2" name="Título 1">
            <a:extLst>
              <a:ext uri="{FF2B5EF4-FFF2-40B4-BE49-F238E27FC236}">
                <a16:creationId xmlns:a16="http://schemas.microsoft.com/office/drawing/2014/main" id="{77EDADF0-23DD-491B-8755-2E19692F9B18}"/>
              </a:ext>
            </a:extLst>
          </p:cNvPr>
          <p:cNvSpPr>
            <a:spLocks noGrp="1"/>
          </p:cNvSpPr>
          <p:nvPr>
            <p:ph type="title"/>
          </p:nvPr>
        </p:nvSpPr>
        <p:spPr/>
        <p:txBody>
          <a:bodyPr rtlCol="0">
            <a:normAutofit/>
          </a:bodyPr>
          <a:lstStyle/>
          <a:p>
            <a:r>
              <a:rPr lang="es-ES" dirty="0" err="1"/>
              <a:t>Recycling</a:t>
            </a:r>
            <a:r>
              <a:rPr lang="es-ES" dirty="0"/>
              <a:t> </a:t>
            </a:r>
            <a:r>
              <a:rPr lang="es-ES" dirty="0" err="1"/>
              <a:t>competitions</a:t>
            </a:r>
            <a:endParaRPr lang="es-ES" dirty="0"/>
          </a:p>
        </p:txBody>
      </p:sp>
    </p:spTree>
    <p:extLst>
      <p:ext uri="{BB962C8B-B14F-4D97-AF65-F5344CB8AC3E}">
        <p14:creationId xmlns:p14="http://schemas.microsoft.com/office/powerpoint/2010/main" val="43438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3D545-C417-48EA-9543-078BF8EB641C}"/>
              </a:ext>
            </a:extLst>
          </p:cNvPr>
          <p:cNvSpPr>
            <a:spLocks noGrp="1"/>
          </p:cNvSpPr>
          <p:nvPr>
            <p:ph type="title"/>
          </p:nvPr>
        </p:nvSpPr>
        <p:spPr>
          <a:xfrm>
            <a:off x="841248" y="374391"/>
            <a:ext cx="4914573" cy="1577503"/>
          </a:xfrm>
        </p:spPr>
        <p:txBody>
          <a:bodyPr rtlCol="0">
            <a:noAutofit/>
          </a:bodyPr>
          <a:lstStyle/>
          <a:p>
            <a:pPr algn="ctr"/>
            <a:r>
              <a:rPr lang="es-ES" noProof="1"/>
              <a:t>Appoint light inspectors</a:t>
            </a:r>
          </a:p>
        </p:txBody>
      </p:sp>
      <p:sp>
        <p:nvSpPr>
          <p:cNvPr id="5" name="Marcador de texto 4">
            <a:extLst>
              <a:ext uri="{FF2B5EF4-FFF2-40B4-BE49-F238E27FC236}">
                <a16:creationId xmlns:a16="http://schemas.microsoft.com/office/drawing/2014/main" id="{099A8D28-D968-408D-AA5E-1B16F071D7DF}"/>
              </a:ext>
            </a:extLst>
          </p:cNvPr>
          <p:cNvSpPr>
            <a:spLocks noGrp="1"/>
          </p:cNvSpPr>
          <p:nvPr>
            <p:ph type="body" sz="quarter" idx="13"/>
          </p:nvPr>
        </p:nvSpPr>
        <p:spPr>
          <a:xfrm>
            <a:off x="841248" y="2136036"/>
            <a:ext cx="5285914" cy="451889"/>
          </a:xfrm>
        </p:spPr>
        <p:txBody>
          <a:bodyPr rtlCol="0"/>
          <a:lstStyle/>
          <a:p>
            <a:r>
              <a:rPr lang="es-ES" noProof="1"/>
              <a:t>This will reduce energy consumption.</a:t>
            </a:r>
          </a:p>
        </p:txBody>
      </p:sp>
      <p:sp>
        <p:nvSpPr>
          <p:cNvPr id="6" name="Marcador de texto 5">
            <a:extLst>
              <a:ext uri="{FF2B5EF4-FFF2-40B4-BE49-F238E27FC236}">
                <a16:creationId xmlns:a16="http://schemas.microsoft.com/office/drawing/2014/main" id="{7E54AC28-9C3E-4734-B2BB-5EC5F60F5559}"/>
              </a:ext>
            </a:extLst>
          </p:cNvPr>
          <p:cNvSpPr>
            <a:spLocks noGrp="1"/>
          </p:cNvSpPr>
          <p:nvPr>
            <p:ph type="body" sz="quarter" idx="15"/>
          </p:nvPr>
        </p:nvSpPr>
        <p:spPr>
          <a:xfrm>
            <a:off x="569343" y="2682815"/>
            <a:ext cx="5978106" cy="3209027"/>
          </a:xfrm>
        </p:spPr>
        <p:txBody>
          <a:bodyPr rtlCol="0"/>
          <a:lstStyle/>
          <a:p>
            <a:r>
              <a:rPr lang="en-US" sz="1800" noProof="1"/>
              <a:t>This activity requires one person in each class or floor to ensure that the classroom lights are turned off when they leave the classroom.This is one of the most enjoyable green school projects for children. Everyone wants to feel like an authority figure for a day and be able to take on such an important responsibility as turning off unnecessary lights.</a:t>
            </a:r>
          </a:p>
          <a:p>
            <a:r>
              <a:rPr lang="en-US" sz="1800" noProof="1"/>
              <a:t>We could also give them a badge and a guide to remind them of the rules.</a:t>
            </a:r>
            <a:endParaRPr lang="es-ES" noProof="1"/>
          </a:p>
        </p:txBody>
      </p:sp>
      <p:sp>
        <p:nvSpPr>
          <p:cNvPr id="3" name="Marcador de número de diapositiva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rtlCol="0"/>
          <a:lstStyle/>
          <a:p>
            <a:pPr rtl="0"/>
            <a:fld id="{D495E168-DA5E-4888-8D8A-92B118324C14}" type="slidenum">
              <a:rPr lang="es-ES" noProof="1" dirty="0" smtClean="0"/>
              <a:pPr/>
              <a:t>3</a:t>
            </a:fld>
            <a:endParaRPr lang="es-ES" noProof="1"/>
          </a:p>
        </p:txBody>
      </p:sp>
    </p:spTree>
    <p:extLst>
      <p:ext uri="{BB962C8B-B14F-4D97-AF65-F5344CB8AC3E}">
        <p14:creationId xmlns:p14="http://schemas.microsoft.com/office/powerpoint/2010/main" val="373352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B51AE-252F-4958-A1E9-67C57179FF35}"/>
              </a:ext>
            </a:extLst>
          </p:cNvPr>
          <p:cNvSpPr>
            <a:spLocks noGrp="1"/>
          </p:cNvSpPr>
          <p:nvPr>
            <p:ph type="title"/>
          </p:nvPr>
        </p:nvSpPr>
        <p:spPr>
          <a:xfrm>
            <a:off x="841248" y="506186"/>
            <a:ext cx="4808438" cy="1369912"/>
          </a:xfrm>
        </p:spPr>
        <p:txBody>
          <a:bodyPr rtlCol="0">
            <a:noAutofit/>
          </a:bodyPr>
          <a:lstStyle/>
          <a:p>
            <a:r>
              <a:rPr lang="es-ES" dirty="0"/>
              <a:t>Organize more </a:t>
            </a:r>
            <a:r>
              <a:rPr lang="es-ES" dirty="0" err="1"/>
              <a:t>bike</a:t>
            </a:r>
            <a:r>
              <a:rPr lang="es-ES" dirty="0"/>
              <a:t> </a:t>
            </a:r>
            <a:r>
              <a:rPr lang="es-ES" dirty="0" err="1"/>
              <a:t>rides</a:t>
            </a:r>
            <a:endParaRPr lang="es-ES" dirty="0"/>
          </a:p>
        </p:txBody>
      </p:sp>
      <p:sp>
        <p:nvSpPr>
          <p:cNvPr id="5" name="Marcador de texto 4">
            <a:extLst>
              <a:ext uri="{FF2B5EF4-FFF2-40B4-BE49-F238E27FC236}">
                <a16:creationId xmlns:a16="http://schemas.microsoft.com/office/drawing/2014/main" id="{235F389B-861B-485A-AD81-A9172882D97D}"/>
              </a:ext>
            </a:extLst>
          </p:cNvPr>
          <p:cNvSpPr>
            <a:spLocks noGrp="1"/>
          </p:cNvSpPr>
          <p:nvPr>
            <p:ph type="body" sz="quarter" idx="13"/>
          </p:nvPr>
        </p:nvSpPr>
        <p:spPr/>
        <p:txBody>
          <a:bodyPr rtlCol="0">
            <a:normAutofit/>
          </a:bodyPr>
          <a:lstStyle/>
          <a:p>
            <a:pPr rtl="0"/>
            <a:r>
              <a:rPr lang="es-ES" dirty="0"/>
              <a:t>Running </a:t>
            </a:r>
            <a:r>
              <a:rPr lang="es-ES" dirty="0" err="1"/>
              <a:t>also</a:t>
            </a:r>
            <a:r>
              <a:rPr lang="es-ES" dirty="0"/>
              <a:t> </a:t>
            </a:r>
            <a:r>
              <a:rPr lang="es-ES" dirty="0" err="1"/>
              <a:t>is</a:t>
            </a:r>
            <a:r>
              <a:rPr lang="es-ES" dirty="0"/>
              <a:t> a </a:t>
            </a:r>
            <a:r>
              <a:rPr lang="es-ES" dirty="0" err="1"/>
              <a:t>good</a:t>
            </a:r>
            <a:r>
              <a:rPr lang="es-ES" dirty="0"/>
              <a:t> idea!</a:t>
            </a:r>
          </a:p>
        </p:txBody>
      </p:sp>
      <p:sp>
        <p:nvSpPr>
          <p:cNvPr id="6" name="Marcador de texto 5">
            <a:extLst>
              <a:ext uri="{FF2B5EF4-FFF2-40B4-BE49-F238E27FC236}">
                <a16:creationId xmlns:a16="http://schemas.microsoft.com/office/drawing/2014/main" id="{A1FE0C33-CECE-4322-A29C-AEA87CDB13E3}"/>
              </a:ext>
            </a:extLst>
          </p:cNvPr>
          <p:cNvSpPr>
            <a:spLocks noGrp="1"/>
          </p:cNvSpPr>
          <p:nvPr>
            <p:ph type="body" sz="quarter" idx="15"/>
          </p:nvPr>
        </p:nvSpPr>
        <p:spPr>
          <a:xfrm>
            <a:off x="5821279" y="825908"/>
            <a:ext cx="5704460" cy="1848281"/>
          </a:xfrm>
        </p:spPr>
        <p:txBody>
          <a:bodyPr rtlCol="0">
            <a:noAutofit/>
          </a:bodyPr>
          <a:lstStyle/>
          <a:p>
            <a:r>
              <a:rPr lang="en-US" sz="2400" dirty="0"/>
              <a:t>The school will organize more outings to encourage the use of bicycles. This would help to make cycling more popular.</a:t>
            </a:r>
          </a:p>
          <a:p>
            <a:r>
              <a:rPr lang="en-US" sz="2400" dirty="0"/>
              <a:t>Also, coming to school every day on foot or by bicycle could be rewarded.</a:t>
            </a:r>
            <a:endParaRPr lang="es-ES" sz="2400" dirty="0"/>
          </a:p>
        </p:txBody>
      </p:sp>
      <p:sp>
        <p:nvSpPr>
          <p:cNvPr id="3" name="Marcador de número de diapositiva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rtlCol="0"/>
          <a:lstStyle/>
          <a:p>
            <a:pPr rtl="0"/>
            <a:fld id="{D495E168-DA5E-4888-8D8A-92B118324C14}" type="slidenum">
              <a:rPr lang="es-ES" smtClean="0"/>
              <a:pPr/>
              <a:t>4</a:t>
            </a:fld>
            <a:endParaRPr lang="es-ES"/>
          </a:p>
        </p:txBody>
      </p:sp>
    </p:spTree>
    <p:extLst>
      <p:ext uri="{BB962C8B-B14F-4D97-AF65-F5344CB8AC3E}">
        <p14:creationId xmlns:p14="http://schemas.microsoft.com/office/powerpoint/2010/main" val="26365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41248" y="923820"/>
            <a:ext cx="5285914" cy="782638"/>
          </a:xfrm>
        </p:spPr>
        <p:txBody>
          <a:bodyPr>
            <a:normAutofit fontScale="90000"/>
          </a:bodyPr>
          <a:lstStyle/>
          <a:p>
            <a:r>
              <a:rPr lang="es-ES" dirty="0"/>
              <a:t>More </a:t>
            </a:r>
            <a:r>
              <a:rPr lang="es-ES" dirty="0" err="1"/>
              <a:t>recycling</a:t>
            </a:r>
            <a:r>
              <a:rPr lang="es-ES" dirty="0"/>
              <a:t> </a:t>
            </a:r>
            <a:r>
              <a:rPr lang="es-ES" dirty="0" err="1"/>
              <a:t>rubbish</a:t>
            </a:r>
            <a:r>
              <a:rPr lang="es-ES" dirty="0"/>
              <a:t> </a:t>
            </a:r>
            <a:r>
              <a:rPr lang="es-ES" dirty="0" err="1"/>
              <a:t>bins</a:t>
            </a:r>
            <a:endParaRPr lang="es-ES" dirty="0"/>
          </a:p>
        </p:txBody>
      </p:sp>
      <p:sp>
        <p:nvSpPr>
          <p:cNvPr id="3" name="Marcador de número de diapositiva 2"/>
          <p:cNvSpPr>
            <a:spLocks noGrp="1"/>
          </p:cNvSpPr>
          <p:nvPr>
            <p:ph type="sldNum" sz="quarter" idx="10"/>
          </p:nvPr>
        </p:nvSpPr>
        <p:spPr/>
        <p:txBody>
          <a:bodyPr/>
          <a:lstStyle/>
          <a:p>
            <a:pPr rtl="0"/>
            <a:fld id="{D495E168-DA5E-4888-8D8A-92B118324C14}" type="slidenum">
              <a:rPr lang="es-ES" noProof="0" smtClean="0"/>
              <a:pPr rtl="0"/>
              <a:t>5</a:t>
            </a:fld>
            <a:endParaRPr lang="es-ES" noProof="0"/>
          </a:p>
        </p:txBody>
      </p:sp>
      <p:sp>
        <p:nvSpPr>
          <p:cNvPr id="8" name="Marcador de texto 7"/>
          <p:cNvSpPr>
            <a:spLocks noGrp="1"/>
          </p:cNvSpPr>
          <p:nvPr>
            <p:ph type="body" sz="quarter" idx="13"/>
          </p:nvPr>
        </p:nvSpPr>
        <p:spPr/>
        <p:txBody>
          <a:bodyPr/>
          <a:lstStyle/>
          <a:p>
            <a:r>
              <a:rPr lang="es-ES" dirty="0" err="1"/>
              <a:t>The</a:t>
            </a:r>
            <a:r>
              <a:rPr lang="es-ES" dirty="0"/>
              <a:t> </a:t>
            </a:r>
            <a:r>
              <a:rPr lang="es-ES" dirty="0" err="1"/>
              <a:t>bins</a:t>
            </a:r>
            <a:r>
              <a:rPr lang="es-ES" dirty="0"/>
              <a:t> </a:t>
            </a:r>
            <a:r>
              <a:rPr lang="es-ES" dirty="0" err="1"/>
              <a:t>will</a:t>
            </a:r>
            <a:r>
              <a:rPr lang="es-ES" dirty="0"/>
              <a:t> be placed in </a:t>
            </a:r>
            <a:r>
              <a:rPr lang="es-ES" dirty="0" err="1"/>
              <a:t>the</a:t>
            </a:r>
            <a:r>
              <a:rPr lang="es-ES" dirty="0"/>
              <a:t> </a:t>
            </a:r>
            <a:r>
              <a:rPr lang="es-ES" dirty="0" err="1"/>
              <a:t>school</a:t>
            </a:r>
            <a:r>
              <a:rPr lang="es-ES" dirty="0"/>
              <a:t> </a:t>
            </a:r>
            <a:r>
              <a:rPr lang="es-ES" dirty="0" err="1"/>
              <a:t>courtyard</a:t>
            </a:r>
            <a:r>
              <a:rPr lang="es-ES" dirty="0"/>
              <a:t>.</a:t>
            </a:r>
          </a:p>
        </p:txBody>
      </p:sp>
      <p:sp>
        <p:nvSpPr>
          <p:cNvPr id="9" name="Marcador de texto 8"/>
          <p:cNvSpPr>
            <a:spLocks noGrp="1"/>
          </p:cNvSpPr>
          <p:nvPr>
            <p:ph type="body" sz="quarter" idx="15"/>
          </p:nvPr>
        </p:nvSpPr>
        <p:spPr/>
        <p:txBody>
          <a:bodyPr>
            <a:normAutofit/>
          </a:bodyPr>
          <a:lstStyle/>
          <a:p>
            <a:r>
              <a:rPr lang="en-US" sz="2400" dirty="0"/>
              <a:t>Four recycling bins (paper, plastic, and glass, general waste) and one compost bin will allow students to dispose of their waste more efficiently.</a:t>
            </a:r>
            <a:endParaRPr lang="es-ES" sz="2400" dirty="0"/>
          </a:p>
        </p:txBody>
      </p:sp>
    </p:spTree>
    <p:extLst>
      <p:ext uri="{BB962C8B-B14F-4D97-AF65-F5344CB8AC3E}">
        <p14:creationId xmlns:p14="http://schemas.microsoft.com/office/powerpoint/2010/main" val="339201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B381BA-F1D7-483F-B759-9C3451355503}"/>
              </a:ext>
            </a:extLst>
          </p:cNvPr>
          <p:cNvSpPr>
            <a:spLocks noGrp="1"/>
          </p:cNvSpPr>
          <p:nvPr>
            <p:ph type="title"/>
          </p:nvPr>
        </p:nvSpPr>
        <p:spPr>
          <a:xfrm>
            <a:off x="1050856" y="648437"/>
            <a:ext cx="10104124" cy="1517356"/>
          </a:xfrm>
        </p:spPr>
        <p:txBody>
          <a:bodyPr rtlCol="0"/>
          <a:lstStyle/>
          <a:p>
            <a:pPr rtl="0"/>
            <a:r>
              <a:rPr lang="es-ES" dirty="0" err="1"/>
              <a:t>Thanks</a:t>
            </a:r>
            <a:r>
              <a:rPr lang="es-ES" dirty="0"/>
              <a:t> </a:t>
            </a:r>
            <a:r>
              <a:rPr lang="es-ES" dirty="0" err="1"/>
              <a:t>for</a:t>
            </a:r>
            <a:r>
              <a:rPr lang="es-ES" dirty="0"/>
              <a:t> </a:t>
            </a:r>
            <a:r>
              <a:rPr lang="es-ES" dirty="0" err="1"/>
              <a:t>your</a:t>
            </a:r>
            <a:r>
              <a:rPr lang="es-ES" dirty="0"/>
              <a:t> </a:t>
            </a:r>
            <a:r>
              <a:rPr lang="es-ES" dirty="0" err="1"/>
              <a:t>attention</a:t>
            </a:r>
            <a:r>
              <a:rPr lang="es-ES" dirty="0"/>
              <a:t>!</a:t>
            </a:r>
          </a:p>
        </p:txBody>
      </p:sp>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533" y="3330157"/>
            <a:ext cx="2314210" cy="2087231"/>
          </a:xfrm>
          <a:prstGeom prst="rect">
            <a:avLst/>
          </a:prstGeom>
        </p:spPr>
      </p:pic>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8572" y="3876830"/>
            <a:ext cx="4064801" cy="1678582"/>
          </a:xfrm>
          <a:prstGeom prst="rect">
            <a:avLst/>
          </a:prstGeom>
        </p:spPr>
      </p:pic>
    </p:spTree>
    <p:extLst>
      <p:ext uri="{BB962C8B-B14F-4D97-AF65-F5344CB8AC3E}">
        <p14:creationId xmlns:p14="http://schemas.microsoft.com/office/powerpoint/2010/main" val="3309279394"/>
      </p:ext>
    </p:extLst>
  </p:cSld>
  <p:clrMapOvr>
    <a:masterClrMapping/>
  </p:clrMapOvr>
</p:sld>
</file>

<file path=ppt/theme/theme1.xml><?xml version="1.0" encoding="utf-8"?>
<a:theme xmlns:a="http://schemas.openxmlformats.org/drawingml/2006/main" name="Tema de Offic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677699_TF22977542" id="{5061B0BF-B89D-485D-A91E-333294C44C2B}" vid="{FE6BCB17-07E4-46C0-AD33-15B57F94574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para exteriores</Template>
  <TotalTime>0</TotalTime>
  <Words>281</Words>
  <Application>Microsoft Office PowerPoint</Application>
  <PresentationFormat>Widescreen</PresentationFormat>
  <Paragraphs>29</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Franklin Gothic Book</vt:lpstr>
      <vt:lpstr>Gill Sans MT</vt:lpstr>
      <vt:lpstr>Tema de Office</vt:lpstr>
      <vt:lpstr>MY PROPOSAL FOR THE HEADMASTER</vt:lpstr>
      <vt:lpstr>Recycling competitions</vt:lpstr>
      <vt:lpstr>Appoint light inspectors</vt:lpstr>
      <vt:lpstr>Organize more bike rides</vt:lpstr>
      <vt:lpstr>More recycling rubbish bins</vt:lpstr>
      <vt:lpstr>Thanks for your attention!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2024-02-10T13:29:08Z</dcterms:created>
  <dcterms:modified xsi:type="dcterms:W3CDTF">2024-02-27T12:01:43Z</dcterms:modified>
</cp:coreProperties>
</file>