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8"/>
  </p:notesMasterIdLst>
  <p:handoutMasterIdLst>
    <p:handoutMasterId r:id="rId9"/>
  </p:handoutMasterIdLst>
  <p:sldIdLst>
    <p:sldId id="256" r:id="rId2"/>
    <p:sldId id="258" r:id="rId3"/>
    <p:sldId id="257" r:id="rId4"/>
    <p:sldId id="259" r:id="rId5"/>
    <p:sldId id="260" r:id="rId6"/>
    <p:sldId id="261" r:id="rId7"/>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A4F94D-F431-4EC1-8FD5-95B078596F94}" v="204" dt="2024-01-25T09:19:39.5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2" d="100"/>
          <a:sy n="72" d="100"/>
        </p:scale>
        <p:origin x="456" y="78"/>
      </p:cViewPr>
      <p:guideLst/>
    </p:cSldViewPr>
  </p:slideViewPr>
  <p:notesTextViewPr>
    <p:cViewPr>
      <p:scale>
        <a:sx n="1" d="1"/>
        <a:sy n="1" d="1"/>
      </p:scale>
      <p:origin x="0" y="0"/>
    </p:cViewPr>
  </p:notesTextViewPr>
  <p:notesViewPr>
    <p:cSldViewPr snapToGrid="0">
      <p:cViewPr varScale="1">
        <p:scale>
          <a:sx n="71" d="100"/>
          <a:sy n="71" d="100"/>
        </p:scale>
        <p:origin x="418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59A1EA16-8062-480C-B7BF-CF67A04054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AB099B86-A21A-4170-A7FA-2141C688871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83F167-B84F-4534-931D-29E3AD122A25}" type="datetimeFigureOut">
              <a:rPr lang="es-ES" smtClean="0"/>
              <a:t>20/02/2024</a:t>
            </a:fld>
            <a:endParaRPr lang="es-ES"/>
          </a:p>
        </p:txBody>
      </p:sp>
      <p:sp>
        <p:nvSpPr>
          <p:cNvPr id="4" name="Marcador de pie de página 3">
            <a:extLst>
              <a:ext uri="{FF2B5EF4-FFF2-40B4-BE49-F238E27FC236}">
                <a16:creationId xmlns:a16="http://schemas.microsoft.com/office/drawing/2014/main" id="{2D2DB5AD-D197-408E-A8AC-4EC502575A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0D162257-7B8C-47C9-9A53-D315838788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F638B5C-5A2F-4740-95D3-F44A236CCD54}" type="slidenum">
              <a:rPr lang="es-ES" smtClean="0"/>
              <a:t>‹Nº›</a:t>
            </a:fld>
            <a:endParaRPr lang="es-ES"/>
          </a:p>
        </p:txBody>
      </p:sp>
    </p:spTree>
    <p:extLst>
      <p:ext uri="{BB962C8B-B14F-4D97-AF65-F5344CB8AC3E}">
        <p14:creationId xmlns:p14="http://schemas.microsoft.com/office/powerpoint/2010/main" val="34246447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FD73C2-CB32-4AF8-9935-8840A2B1DB97}" type="datetimeFigureOut">
              <a:rPr lang="es-ES" noProof="0" smtClean="0"/>
              <a:t>20/02/2024</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noProof="0"/>
              <a:t>Haga clic para modificar los estilos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3BBAA2-AD08-4FFA-AE74-09FF9983263B}" type="slidenum">
              <a:rPr lang="es-ES" noProof="0" smtClean="0"/>
              <a:t>‹Nº›</a:t>
            </a:fld>
            <a:endParaRPr lang="es-ES" noProof="0"/>
          </a:p>
        </p:txBody>
      </p:sp>
    </p:spTree>
    <p:extLst>
      <p:ext uri="{BB962C8B-B14F-4D97-AF65-F5344CB8AC3E}">
        <p14:creationId xmlns:p14="http://schemas.microsoft.com/office/powerpoint/2010/main" val="298160154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8E3BBAA2-AD08-4FFA-AE74-09FF9983263B}" type="slidenum">
              <a:rPr lang="es-ES" smtClean="0"/>
              <a:t>1</a:t>
            </a:fld>
            <a:endParaRPr lang="es-ES"/>
          </a:p>
        </p:txBody>
      </p:sp>
    </p:spTree>
    <p:extLst>
      <p:ext uri="{BB962C8B-B14F-4D97-AF65-F5344CB8AC3E}">
        <p14:creationId xmlns:p14="http://schemas.microsoft.com/office/powerpoint/2010/main" val="22703327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upo 6"/>
          <p:cNvGrpSpPr/>
          <p:nvPr/>
        </p:nvGrpSpPr>
        <p:grpSpPr>
          <a:xfrm>
            <a:off x="-16934" y="0"/>
            <a:ext cx="12231160" cy="6856214"/>
            <a:chOff x="-16934" y="0"/>
            <a:chExt cx="12231160" cy="6856214"/>
          </a:xfrm>
        </p:grpSpPr>
        <p:pic>
          <p:nvPicPr>
            <p:cNvPr id="16" name="Imagen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ángulo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Imagen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Imagen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ítulo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es-ES" noProof="0"/>
              <a:t>Haga clic para modificar el estilo de título del patrón</a:t>
            </a:r>
          </a:p>
        </p:txBody>
      </p:sp>
      <p:sp>
        <p:nvSpPr>
          <p:cNvPr id="3" name="Subtítulo 2"/>
          <p:cNvSpPr>
            <a:spLocks noGrp="1"/>
          </p:cNvSpPr>
          <p:nvPr>
            <p:ph type="subTitle" idx="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modificar el estilo de subtítulo del patrón</a:t>
            </a:r>
          </a:p>
        </p:txBody>
      </p:sp>
      <p:sp>
        <p:nvSpPr>
          <p:cNvPr id="4" name="Marcador de fecha 3"/>
          <p:cNvSpPr>
            <a:spLocks noGrp="1"/>
          </p:cNvSpPr>
          <p:nvPr>
            <p:ph type="dt" sz="half" idx="10"/>
          </p:nvPr>
        </p:nvSpPr>
        <p:spPr>
          <a:xfrm>
            <a:off x="7983232" y="5037663"/>
            <a:ext cx="897467" cy="279400"/>
          </a:xfrm>
        </p:spPr>
        <p:txBody>
          <a:bodyPr rtlCol="0"/>
          <a:lstStyle/>
          <a:p>
            <a:pPr rtl="0"/>
            <a:fld id="{42373B1E-A00E-4EFE-92B1-BA153F2093B3}" type="datetime1">
              <a:rPr lang="es-ES" noProof="0" smtClean="0"/>
              <a:t>20/02/2024</a:t>
            </a:fld>
            <a:endParaRPr lang="es-ES" noProof="0"/>
          </a:p>
        </p:txBody>
      </p:sp>
      <p:sp>
        <p:nvSpPr>
          <p:cNvPr id="5" name="Marcador de pie de página 4"/>
          <p:cNvSpPr>
            <a:spLocks noGrp="1"/>
          </p:cNvSpPr>
          <p:nvPr>
            <p:ph type="ftr" sz="quarter" idx="11"/>
          </p:nvPr>
        </p:nvSpPr>
        <p:spPr>
          <a:xfrm>
            <a:off x="2692397" y="5037663"/>
            <a:ext cx="5214635" cy="279400"/>
          </a:xfrm>
        </p:spPr>
        <p:txBody>
          <a:bodyPr rtlCol="0"/>
          <a:lstStyle/>
          <a:p>
            <a:pPr rtl="0"/>
            <a:endParaRPr lang="es-ES" noProof="0"/>
          </a:p>
        </p:txBody>
      </p:sp>
      <p:sp>
        <p:nvSpPr>
          <p:cNvPr id="6" name="Marcador de número de diapositiva 5"/>
          <p:cNvSpPr>
            <a:spLocks noGrp="1"/>
          </p:cNvSpPr>
          <p:nvPr>
            <p:ph type="sldNum" sz="quarter" idx="12"/>
          </p:nvPr>
        </p:nvSpPr>
        <p:spPr>
          <a:xfrm>
            <a:off x="8956900" y="5037663"/>
            <a:ext cx="551167" cy="279400"/>
          </a:xfrm>
        </p:spPr>
        <p:txBody>
          <a:bodyPr rtlCol="0"/>
          <a:lstStyle/>
          <a:p>
            <a:pPr rtl="0"/>
            <a:fld id="{D57F1E4F-1CFF-5643-939E-217C01CDF565}" type="slidenum">
              <a:rPr lang="es-ES" noProof="0" smtClean="0"/>
              <a:pPr rtl="0"/>
              <a:t>‹Nº›</a:t>
            </a:fld>
            <a:endParaRPr lang="es-ES" noProof="0"/>
          </a:p>
        </p:txBody>
      </p:sp>
      <p:cxnSp>
        <p:nvCxnSpPr>
          <p:cNvPr id="15" name="Conector recto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95401" y="4815415"/>
            <a:ext cx="9609666" cy="566738"/>
          </a:xfrm>
        </p:spPr>
        <p:txBody>
          <a:bodyPr rtlCol="0" anchor="b">
            <a:normAutofit/>
          </a:bodyPr>
          <a:lstStyle>
            <a:lvl1pPr algn="ctr">
              <a:defRPr sz="2400" b="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1295401" y="5382153"/>
            <a:ext cx="9609666" cy="493712"/>
          </a:xfrm>
        </p:spPr>
        <p:txBody>
          <a:bodyPr rtlCol="0">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03326014-3787-4C4E-9948-ACC4232CA98C}" type="datetime1">
              <a:rPr lang="es-ES" noProof="0" smtClean="0"/>
              <a:t>20/02/2024</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1303868" y="982132"/>
            <a:ext cx="9592732" cy="2954868"/>
          </a:xfrm>
        </p:spPr>
        <p:txBody>
          <a:bodyPr rtlCol="0" anchor="ctr">
            <a:normAutofit/>
          </a:bodyPr>
          <a:lstStyle>
            <a:lvl1pPr algn="ctr">
              <a:defRPr sz="32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1303868" y="4343399"/>
            <a:ext cx="9592732"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19969095-8B53-4789-BC86-C9C11C0C7C32}"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5" name="Conector recto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446213" y="982132"/>
            <a:ext cx="9296398" cy="2370668"/>
          </a:xfrm>
        </p:spPr>
        <p:txBody>
          <a:bodyPr rtlCol="0" anchor="ctr">
            <a:normAutofit/>
          </a:bodyPr>
          <a:lstStyle>
            <a:lvl1pPr algn="ctr">
              <a:defRPr sz="3200" b="0" cap="none">
                <a:solidFill>
                  <a:schemeClr val="tx1"/>
                </a:solidFill>
              </a:defRPr>
            </a:lvl1pPr>
          </a:lstStyle>
          <a:p>
            <a:pPr rtl="0"/>
            <a:r>
              <a:rPr lang="es-ES" noProof="0"/>
              <a:t>Haga clic para modificar el estilo de título del patrón</a:t>
            </a:r>
          </a:p>
        </p:txBody>
      </p:sp>
      <p:sp>
        <p:nvSpPr>
          <p:cNvPr id="10" name="Marcador de texto 9"/>
          <p:cNvSpPr>
            <a:spLocks noGrp="1"/>
          </p:cNvSpPr>
          <p:nvPr>
            <p:ph type="body" sz="quarter" idx="13"/>
          </p:nvPr>
        </p:nvSpPr>
        <p:spPr>
          <a:xfrm>
            <a:off x="1674812" y="3352800"/>
            <a:ext cx="8839202" cy="584200"/>
          </a:xfrm>
        </p:spPr>
        <p:txBody>
          <a:bodyPr rtlCol="0"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es-ES" noProof="0"/>
              <a:t>Haga clic para modificar los estilos de texto del patrón</a:t>
            </a:r>
          </a:p>
        </p:txBody>
      </p:sp>
      <p:sp>
        <p:nvSpPr>
          <p:cNvPr id="3" name="Marcador de texto 2"/>
          <p:cNvSpPr>
            <a:spLocks noGrp="1"/>
          </p:cNvSpPr>
          <p:nvPr>
            <p:ph type="body" idx="1"/>
          </p:nvPr>
        </p:nvSpPr>
        <p:spPr>
          <a:xfrm>
            <a:off x="1295401" y="4343399"/>
            <a:ext cx="9609666" cy="1532467"/>
          </a:xfrm>
        </p:spPr>
        <p:txBody>
          <a:bodyPr rtlCol="0"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9BC0DD7C-BE2E-4928-B7A2-A6A6B759A9E3}"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14" name="Cuadro de texto 13"/>
          <p:cNvSpPr txBox="1"/>
          <p:nvPr/>
        </p:nvSpPr>
        <p:spPr>
          <a:xfrm>
            <a:off x="862013" y="879961"/>
            <a:ext cx="609600" cy="584776"/>
          </a:xfrm>
          <a:prstGeom prst="rect">
            <a:avLst/>
          </a:prstGeom>
        </p:spPr>
        <p:txBody>
          <a:bodyPr vert="horz" lIns="91440" tIns="45720" rIns="91440" bIns="45720" rtlCol="0" anchor="ctr">
            <a:noAutofit/>
          </a:bodyPr>
          <a:lstStyle/>
          <a:p>
            <a:pPr lvl="0" rtl="0"/>
            <a:r>
              <a:rPr lang="es-ES" sz="8000" noProof="0">
                <a:solidFill>
                  <a:schemeClr val="tx1"/>
                </a:solidFill>
                <a:effectLst/>
              </a:rPr>
              <a:t>“</a:t>
            </a:r>
          </a:p>
        </p:txBody>
      </p:sp>
      <p:sp>
        <p:nvSpPr>
          <p:cNvPr id="15" name="Cuadro de texto 14"/>
          <p:cNvSpPr txBox="1"/>
          <p:nvPr/>
        </p:nvSpPr>
        <p:spPr>
          <a:xfrm>
            <a:off x="10600267" y="2827870"/>
            <a:ext cx="609600" cy="584776"/>
          </a:xfrm>
          <a:prstGeom prst="rect">
            <a:avLst/>
          </a:prstGeom>
        </p:spPr>
        <p:txBody>
          <a:bodyPr vert="horz" lIns="91440" tIns="45720" rIns="91440" bIns="45720" rtlCol="0" anchor="ctr">
            <a:noAutofit/>
          </a:bodyPr>
          <a:lstStyle/>
          <a:p>
            <a:pPr lvl="0" algn="r" rtl="0"/>
            <a:r>
              <a:rPr lang="es-ES" sz="8000" noProof="0">
                <a:solidFill>
                  <a:schemeClr val="tx1"/>
                </a:solidFill>
                <a:effectLst/>
              </a:rPr>
              <a:t>”</a:t>
            </a:r>
          </a:p>
        </p:txBody>
      </p:sp>
      <p:cxnSp>
        <p:nvCxnSpPr>
          <p:cNvPr id="19" name="Conector recto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1295402" y="3308581"/>
            <a:ext cx="9609668" cy="1468800"/>
          </a:xfrm>
        </p:spPr>
        <p:txBody>
          <a:bodyPr rtlCol="0" anchor="b">
            <a:normAutofit/>
          </a:bodyPr>
          <a:lstStyle>
            <a:lvl1pPr algn="l">
              <a:defRPr sz="32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1295401" y="4777381"/>
            <a:ext cx="9609668"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D95EC074-4E5B-4F31-B1AD-3BA17EC5BD1C}"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rjeta de nombre con cita">
    <p:spTree>
      <p:nvGrpSpPr>
        <p:cNvPr id="1" name=""/>
        <p:cNvGrpSpPr/>
        <p:nvPr/>
      </p:nvGrpSpPr>
      <p:grpSpPr>
        <a:xfrm>
          <a:off x="0" y="0"/>
          <a:ext cx="0" cy="0"/>
          <a:chOff x="0" y="0"/>
          <a:chExt cx="0" cy="0"/>
        </a:xfrm>
      </p:grpSpPr>
      <p:sp>
        <p:nvSpPr>
          <p:cNvPr id="2" name="Título 1"/>
          <p:cNvSpPr>
            <a:spLocks noGrp="1"/>
          </p:cNvSpPr>
          <p:nvPr>
            <p:ph type="title"/>
          </p:nvPr>
        </p:nvSpPr>
        <p:spPr>
          <a:xfrm>
            <a:off x="1446213" y="982132"/>
            <a:ext cx="9296398" cy="2243668"/>
          </a:xfrm>
        </p:spPr>
        <p:txBody>
          <a:bodyPr rtlCol="0" anchor="ctr">
            <a:normAutofit/>
          </a:bodyPr>
          <a:lstStyle>
            <a:lvl1pPr algn="ctr">
              <a:defRPr sz="3200" b="0" cap="none">
                <a:solidFill>
                  <a:schemeClr val="tx1"/>
                </a:solidFill>
              </a:defRPr>
            </a:lvl1pPr>
          </a:lstStyle>
          <a:p>
            <a:pPr rtl="0"/>
            <a:r>
              <a:rPr lang="es-ES" noProof="0"/>
              <a:t>Haga clic para modificar el estilo de título del patrón</a:t>
            </a:r>
          </a:p>
        </p:txBody>
      </p:sp>
      <p:sp>
        <p:nvSpPr>
          <p:cNvPr id="23" name="Marcador de texto 2"/>
          <p:cNvSpPr>
            <a:spLocks noGrp="1"/>
          </p:cNvSpPr>
          <p:nvPr>
            <p:ph type="body" idx="13"/>
          </p:nvPr>
        </p:nvSpPr>
        <p:spPr>
          <a:xfrm>
            <a:off x="1295401" y="3639312"/>
            <a:ext cx="9609668" cy="886968"/>
          </a:xfrm>
        </p:spPr>
        <p:txBody>
          <a:bodyPr rtlCol="0"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3" name="Marcador de texto 2"/>
          <p:cNvSpPr>
            <a:spLocks noGrp="1"/>
          </p:cNvSpPr>
          <p:nvPr>
            <p:ph type="body" idx="1"/>
          </p:nvPr>
        </p:nvSpPr>
        <p:spPr>
          <a:xfrm>
            <a:off x="1295401" y="4529667"/>
            <a:ext cx="9609668" cy="13462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06F4FE92-09DC-4882-983A-AD01FFB0A6D9}"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
        <p:nvSpPr>
          <p:cNvPr id="12" name="Cuadro de texto 11"/>
          <p:cNvSpPr txBox="1"/>
          <p:nvPr/>
        </p:nvSpPr>
        <p:spPr>
          <a:xfrm>
            <a:off x="862013" y="879961"/>
            <a:ext cx="609600" cy="584776"/>
          </a:xfrm>
          <a:prstGeom prst="rect">
            <a:avLst/>
          </a:prstGeom>
        </p:spPr>
        <p:txBody>
          <a:bodyPr vert="horz" lIns="91440" tIns="45720" rIns="91440" bIns="45720" rtlCol="0" anchor="ctr">
            <a:noAutofit/>
          </a:bodyPr>
          <a:lstStyle/>
          <a:p>
            <a:pPr lvl="0" rtl="0"/>
            <a:r>
              <a:rPr lang="es-ES" sz="8000" noProof="0">
                <a:solidFill>
                  <a:schemeClr val="tx1"/>
                </a:solidFill>
                <a:effectLst/>
              </a:rPr>
              <a:t>“</a:t>
            </a:r>
          </a:p>
        </p:txBody>
      </p:sp>
      <p:sp>
        <p:nvSpPr>
          <p:cNvPr id="13" name="Cuadro de texto 12"/>
          <p:cNvSpPr txBox="1"/>
          <p:nvPr/>
        </p:nvSpPr>
        <p:spPr>
          <a:xfrm>
            <a:off x="10600267" y="2599261"/>
            <a:ext cx="609600" cy="584776"/>
          </a:xfrm>
          <a:prstGeom prst="rect">
            <a:avLst/>
          </a:prstGeom>
        </p:spPr>
        <p:txBody>
          <a:bodyPr vert="horz" lIns="91440" tIns="45720" rIns="91440" bIns="45720" rtlCol="0" anchor="ctr">
            <a:noAutofit/>
          </a:bodyPr>
          <a:lstStyle/>
          <a:p>
            <a:pPr lvl="0" algn="r" rtl="0"/>
            <a:r>
              <a:rPr lang="es-ES" sz="8000" noProof="0">
                <a:solidFill>
                  <a:schemeClr val="tx1"/>
                </a:solidFill>
                <a:effectLst/>
              </a:rPr>
              <a:t>”</a:t>
            </a:r>
          </a:p>
        </p:txBody>
      </p:sp>
      <p:cxnSp>
        <p:nvCxnSpPr>
          <p:cNvPr id="26" name="Conector recto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ítulo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rtl="0"/>
            <a:r>
              <a:rPr lang="es-ES" noProof="0"/>
              <a:t>Haga clic para modificar el estilo de título del patrón</a:t>
            </a:r>
          </a:p>
        </p:txBody>
      </p:sp>
      <p:sp>
        <p:nvSpPr>
          <p:cNvPr id="20" name="Marcador de texto 2"/>
          <p:cNvSpPr>
            <a:spLocks noGrp="1"/>
          </p:cNvSpPr>
          <p:nvPr>
            <p:ph type="body" idx="13"/>
          </p:nvPr>
        </p:nvSpPr>
        <p:spPr>
          <a:xfrm>
            <a:off x="1295401" y="3630168"/>
            <a:ext cx="9609668" cy="841248"/>
          </a:xfrm>
        </p:spPr>
        <p:txBody>
          <a:bodyPr rtlCol="0"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3" name="Marcador de texto 2"/>
          <p:cNvSpPr>
            <a:spLocks noGrp="1"/>
          </p:cNvSpPr>
          <p:nvPr>
            <p:ph type="body" idx="1"/>
          </p:nvPr>
        </p:nvSpPr>
        <p:spPr>
          <a:xfrm>
            <a:off x="1295400" y="4470399"/>
            <a:ext cx="9609670" cy="1405467"/>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BC33726A-2E49-4FFB-A527-4FDB443B7554}"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5" name="Conector recto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lgn="ctr">
              <a:defRPr/>
            </a:lvl1pPr>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F77C53E6-A2DA-429F-8E97-C8FA576979E0}"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4" name="Conector rec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999356" y="982131"/>
            <a:ext cx="1890895" cy="4893735"/>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p:nvPr>
        </p:nvSpPr>
        <p:spPr>
          <a:xfrm>
            <a:off x="1295398" y="982132"/>
            <a:ext cx="7433025" cy="4893734"/>
          </a:xfrm>
        </p:spPr>
        <p:txBody>
          <a:bodyPr vert="eaVert" rtlCol="0" anchor="t"/>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F945E80-D94A-4400-980A-1A5FF5C26700}"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4" name="Conector recto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cxnSp>
        <p:nvCxnSpPr>
          <p:cNvPr id="7" name="Conector recto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p:nvPr>
        </p:nvSpPr>
        <p:spPr/>
        <p:txBody>
          <a:bodyPr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72C77DC9-EE62-4772-B8C7-709E310E05C9}"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E97799C9-84D9-46D2-A11E-BCF8A720529D}" type="slidenum">
              <a:rPr lang="es-ES" noProof="0" smtClean="0"/>
              <a:t>‹Nº›</a:t>
            </a:fld>
            <a:endParaRPr lang="es-ES" noProof="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es-ES" noProof="0"/>
              <a:t>Haga clic para modificar el estilo de título del patrón</a:t>
            </a:r>
          </a:p>
        </p:txBody>
      </p:sp>
      <p:sp>
        <p:nvSpPr>
          <p:cNvPr id="3" name="Marcador de texto 2"/>
          <p:cNvSpPr>
            <a:spLocks noGrp="1"/>
          </p:cNvSpPr>
          <p:nvPr>
            <p:ph type="body" idx="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Haga clic para modificar los estilos de texto del patrón</a:t>
            </a:r>
          </a:p>
        </p:txBody>
      </p:sp>
      <p:sp>
        <p:nvSpPr>
          <p:cNvPr id="4" name="Marcador de fecha 3"/>
          <p:cNvSpPr>
            <a:spLocks noGrp="1"/>
          </p:cNvSpPr>
          <p:nvPr>
            <p:ph type="dt" sz="half" idx="10"/>
          </p:nvPr>
        </p:nvSpPr>
        <p:spPr/>
        <p:txBody>
          <a:bodyPr rtlCol="0"/>
          <a:lstStyle/>
          <a:p>
            <a:pPr rtl="0"/>
            <a:fld id="{C2FD0B72-2FB1-45F9-B55E-B2F7EBC0B640}" type="datetime1">
              <a:rPr lang="es-ES" noProof="0" smtClean="0"/>
              <a:t>20/02/2024</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6" name="Conector recto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Conector recto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p:nvPr>
        </p:nvSpPr>
        <p:spPr>
          <a:xfrm>
            <a:off x="1298448" y="2560320"/>
            <a:ext cx="4718304" cy="3310128"/>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p:nvPr>
        </p:nvSpPr>
        <p:spPr>
          <a:xfrm>
            <a:off x="6181344" y="2560320"/>
            <a:ext cx="4718304" cy="3310128"/>
          </a:xfrm>
        </p:spPr>
        <p:txBody>
          <a:bodyPr rtlCol="0">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E1BEB3AB-0680-405F-92E2-BEC5C01D7B4E}" type="datetime1">
              <a:rPr lang="es-ES" noProof="0" smtClean="0"/>
              <a:t>20/02/2024</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5D84065D-F351-4B03-BD91-D8A6B8D4B362}" type="slidenum">
              <a:rPr lang="es-ES" noProof="0" smtClean="0"/>
              <a:t>‹Nº›</a:t>
            </a:fld>
            <a:endParaRPr lang="es-ES" noProof="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a:t>Haga clic para modificar el estilo de título del patrón</a:t>
            </a:r>
          </a:p>
        </p:txBody>
      </p:sp>
      <p:sp>
        <p:nvSpPr>
          <p:cNvPr id="3" name="Marcador de texto 2"/>
          <p:cNvSpPr>
            <a:spLocks noGrp="1"/>
          </p:cNvSpPr>
          <p:nvPr>
            <p:ph type="body" idx="1"/>
          </p:nvPr>
        </p:nvSpPr>
        <p:spPr>
          <a:xfrm>
            <a:off x="1295400" y="2658533"/>
            <a:ext cx="4718304" cy="576262"/>
          </a:xfrm>
        </p:spPr>
        <p:txBody>
          <a:bodyPr rtlCol="0"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4" name="Marcador de contenido 3"/>
          <p:cNvSpPr>
            <a:spLocks noGrp="1"/>
          </p:cNvSpPr>
          <p:nvPr>
            <p:ph sz="half" idx="2"/>
          </p:nvPr>
        </p:nvSpPr>
        <p:spPr>
          <a:xfrm>
            <a:off x="1295400" y="3243262"/>
            <a:ext cx="4718304" cy="2632605"/>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p:nvPr>
        </p:nvSpPr>
        <p:spPr>
          <a:xfrm>
            <a:off x="6180670" y="2658533"/>
            <a:ext cx="4718304" cy="576262"/>
          </a:xfrm>
        </p:spPr>
        <p:txBody>
          <a:bodyPr rtlCol="0"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Haga clic para modificar los estilos de texto del patrón</a:t>
            </a:r>
          </a:p>
        </p:txBody>
      </p:sp>
      <p:sp>
        <p:nvSpPr>
          <p:cNvPr id="6" name="Marcador de contenido 5"/>
          <p:cNvSpPr>
            <a:spLocks noGrp="1"/>
          </p:cNvSpPr>
          <p:nvPr>
            <p:ph sz="quarter" idx="4"/>
          </p:nvPr>
        </p:nvSpPr>
        <p:spPr>
          <a:xfrm>
            <a:off x="6180670" y="3243262"/>
            <a:ext cx="4718304" cy="2632605"/>
          </a:xfrm>
        </p:spPr>
        <p:txBody>
          <a:bodyPr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C8F64975-6EEE-4D5A-BBB6-640B1423F0C3}" type="datetime1">
              <a:rPr lang="es-ES" noProof="0" smtClean="0"/>
              <a:t>20/02/2024</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8" name="Conector recto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8B2732CA-302D-45C2-803B-AFC7E894D947}" type="datetime1">
              <a:rPr lang="es-ES" noProof="0" smtClean="0"/>
              <a:t>20/02/2024</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4" name="Conector rec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A9CB1CB7-806B-48BD-8B32-0D60BC41B114}" type="datetime1">
              <a:rPr lang="es-ES" noProof="0" smtClean="0"/>
              <a:t>20/02/2024</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293811" y="1388534"/>
            <a:ext cx="3718455" cy="1371600"/>
          </a:xfrm>
        </p:spPr>
        <p:txBody>
          <a:bodyPr rtlCol="0" anchor="b">
            <a:normAutofit/>
          </a:bodyPr>
          <a:lstStyle>
            <a:lvl1pPr algn="ctr">
              <a:defRPr sz="2400" b="0"/>
            </a:lvl1pPr>
          </a:lstStyle>
          <a:p>
            <a:pPr rtl="0"/>
            <a:r>
              <a:rPr lang="es-ES" noProof="0"/>
              <a:t>Haga clic para modificar el estilo de título del patrón</a:t>
            </a:r>
          </a:p>
        </p:txBody>
      </p:sp>
      <p:sp>
        <p:nvSpPr>
          <p:cNvPr id="3" name="Marcador de contenido 2"/>
          <p:cNvSpPr>
            <a:spLocks noGrp="1"/>
          </p:cNvSpPr>
          <p:nvPr>
            <p:ph idx="1"/>
          </p:nvPr>
        </p:nvSpPr>
        <p:spPr>
          <a:xfrm>
            <a:off x="5418668" y="982131"/>
            <a:ext cx="5469466" cy="4893735"/>
          </a:xfrm>
        </p:spPr>
        <p:txBody>
          <a:bodyPr rtlCol="0" anchor="ctr">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p:nvPr>
        </p:nvSpPr>
        <p:spPr>
          <a:xfrm>
            <a:off x="1293811" y="3031065"/>
            <a:ext cx="3718455" cy="2438404"/>
          </a:xfrm>
        </p:spPr>
        <p:txBody>
          <a:bodyPr rtlCol="0"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D745E8CD-8C42-4EC1-9563-FDBF28C1C667}" type="datetime1">
              <a:rPr lang="es-ES" noProof="0" smtClean="0"/>
              <a:t>20/02/2024</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cxnSp>
        <p:nvCxnSpPr>
          <p:cNvPr id="16" name="Conector recto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295399" y="1883832"/>
            <a:ext cx="6241816" cy="1371600"/>
          </a:xfrm>
        </p:spPr>
        <p:txBody>
          <a:bodyPr rtlCol="0" anchor="b">
            <a:normAutofit/>
          </a:bodyPr>
          <a:lstStyle>
            <a:lvl1pPr algn="ctr">
              <a:defRPr sz="2800" b="0"/>
            </a:lvl1pPr>
          </a:lstStyle>
          <a:p>
            <a:pPr rtl="0"/>
            <a:r>
              <a:rPr lang="es-ES" noProof="0"/>
              <a:t>Haga clic para modificar el estilo de título del patrón</a:t>
            </a:r>
          </a:p>
        </p:txBody>
      </p:sp>
      <p:sp>
        <p:nvSpPr>
          <p:cNvPr id="17" name="Marcador de posición de imagen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p>
        </p:txBody>
      </p:sp>
      <p:sp>
        <p:nvSpPr>
          <p:cNvPr id="4" name="Marcador de texto 3"/>
          <p:cNvSpPr>
            <a:spLocks noGrp="1"/>
          </p:cNvSpPr>
          <p:nvPr>
            <p:ph type="body" sz="half" idx="2"/>
          </p:nvPr>
        </p:nvSpPr>
        <p:spPr>
          <a:xfrm>
            <a:off x="1295399" y="3255432"/>
            <a:ext cx="6241816" cy="1828800"/>
          </a:xfrm>
        </p:spPr>
        <p:txBody>
          <a:bodyPr rtlCol="0"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Haga clic para modificar los estilos de texto del patrón</a:t>
            </a:r>
          </a:p>
        </p:txBody>
      </p:sp>
      <p:sp>
        <p:nvSpPr>
          <p:cNvPr id="5" name="Marcador de fecha 4"/>
          <p:cNvSpPr>
            <a:spLocks noGrp="1"/>
          </p:cNvSpPr>
          <p:nvPr>
            <p:ph type="dt" sz="half" idx="10"/>
          </p:nvPr>
        </p:nvSpPr>
        <p:spPr/>
        <p:txBody>
          <a:bodyPr rtlCol="0"/>
          <a:lstStyle/>
          <a:p>
            <a:pPr rtl="0"/>
            <a:fld id="{B4B30C37-0BA9-4C44-8EFC-8E25B1067CD9}" type="datetime1">
              <a:rPr lang="es-ES" noProof="0" smtClean="0"/>
              <a:t>20/02/2024</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D57F1E4F-1CFF-5643-939E-217C01CDF565}" type="slidenum">
              <a:rPr lang="es-ES" noProof="0" smtClean="0"/>
              <a:pPr rtl="0"/>
              <a:t>‹Nº›</a:t>
            </a:fld>
            <a:endParaRPr lang="es-ES" noProof="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upo 6"/>
          <p:cNvGrpSpPr/>
          <p:nvPr/>
        </p:nvGrpSpPr>
        <p:grpSpPr>
          <a:xfrm>
            <a:off x="-15736" y="0"/>
            <a:ext cx="12229962" cy="6856214"/>
            <a:chOff x="-15736" y="0"/>
            <a:chExt cx="12229962" cy="6856214"/>
          </a:xfrm>
        </p:grpSpPr>
        <p:pic>
          <p:nvPicPr>
            <p:cNvPr id="8" name="Imagen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ángulo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Imagen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Imagen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Marcador de título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6A6A5C36-949C-4221-A613-BD428192E183}" type="datetime1">
              <a:rPr lang="es-ES" noProof="0" smtClean="0"/>
              <a:t>20/02/2024</a:t>
            </a:fld>
            <a:endParaRPr lang="es-ES" noProof="0" dirty="0"/>
          </a:p>
        </p:txBody>
      </p:sp>
      <p:sp>
        <p:nvSpPr>
          <p:cNvPr id="5" name="Marcador de pie de página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s-ES" noProof="0"/>
          </a:p>
        </p:txBody>
      </p:sp>
      <p:sp>
        <p:nvSpPr>
          <p:cNvPr id="6" name="Marcador de número de diapositiva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D57F1E4F-1CFF-5643-939E-217C01CDF565}" type="slidenum">
              <a:rPr lang="es-ES" noProof="0" smtClean="0"/>
              <a:pPr rtl="0"/>
              <a:t>‹Nº›</a:t>
            </a:fld>
            <a:endParaRPr lang="es-ES" noProof="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rtlCol="0"/>
          <a:lstStyle/>
          <a:p>
            <a:r>
              <a:rPr lang="es-ES" sz="3200" b="1" dirty="0">
                <a:solidFill>
                  <a:srgbClr val="00B050"/>
                </a:solidFill>
              </a:rPr>
              <a:t>RANGERS OF CHANGE</a:t>
            </a:r>
            <a:br>
              <a:rPr lang="es-ES" sz="3200" dirty="0">
                <a:solidFill>
                  <a:srgbClr val="00B050"/>
                </a:solidFill>
              </a:rPr>
            </a:br>
            <a:r>
              <a:rPr lang="en-GB" sz="1800" b="1" i="1" kern="0"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t>"Greening minds for a brighter future.“</a:t>
            </a:r>
            <a:br>
              <a:rPr lang="en-GB" sz="1800" b="1" i="1" kern="0" dirty="0">
                <a:solidFill>
                  <a:srgbClr val="00B050"/>
                </a:solidFill>
                <a:effectLst/>
                <a:latin typeface="Segoe UI" panose="020B0502040204020203" pitchFamily="34" charset="0"/>
                <a:ea typeface="Times New Roman" panose="02020603050405020304" pitchFamily="18" charset="0"/>
                <a:cs typeface="Times New Roman" panose="02020603050405020304" pitchFamily="18" charset="0"/>
              </a:rPr>
            </a:br>
            <a:br>
              <a:rPr lang="es-ES" sz="1800" i="1" kern="1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rPr>
            </a:br>
            <a:endParaRPr lang="es-ES" sz="3200" i="1" dirty="0">
              <a:solidFill>
                <a:srgbClr val="00B050"/>
              </a:solidFill>
            </a:endParaRPr>
          </a:p>
        </p:txBody>
      </p:sp>
      <p:sp>
        <p:nvSpPr>
          <p:cNvPr id="3" name="Subtítulo 2"/>
          <p:cNvSpPr>
            <a:spLocks noGrp="1"/>
          </p:cNvSpPr>
          <p:nvPr>
            <p:ph type="subTitle" idx="1"/>
          </p:nvPr>
        </p:nvSpPr>
        <p:spPr/>
        <p:txBody>
          <a:bodyPr rtlCol="0">
            <a:normAutofit lnSpcReduction="10000"/>
          </a:bodyPr>
          <a:lstStyle/>
          <a:p>
            <a:pPr algn="r"/>
            <a:endParaRPr lang="es-ES" dirty="0"/>
          </a:p>
          <a:p>
            <a:pPr algn="r"/>
            <a:r>
              <a:rPr lang="es-ES" dirty="0">
                <a:solidFill>
                  <a:srgbClr val="00B050"/>
                </a:solidFill>
              </a:rPr>
              <a:t>By José Ignacio Ruiz</a:t>
            </a:r>
          </a:p>
          <a:p>
            <a:pPr algn="r"/>
            <a:r>
              <a:rPr lang="es-ES" dirty="0">
                <a:solidFill>
                  <a:srgbClr val="00B050"/>
                </a:solidFill>
              </a:rPr>
              <a:t>Pablo Benito</a:t>
            </a:r>
          </a:p>
        </p:txBody>
      </p:sp>
      <p:pic>
        <p:nvPicPr>
          <p:cNvPr id="5" name="Imagen 4">
            <a:extLst>
              <a:ext uri="{FF2B5EF4-FFF2-40B4-BE49-F238E27FC236}">
                <a16:creationId xmlns:a16="http://schemas.microsoft.com/office/drawing/2014/main" id="{E4290DF2-A9D9-0CCE-7AEA-67EDBB3D4521}"/>
              </a:ext>
            </a:extLst>
          </p:cNvPr>
          <p:cNvPicPr>
            <a:picLocks noChangeAspect="1"/>
          </p:cNvPicPr>
          <p:nvPr/>
        </p:nvPicPr>
        <p:blipFill>
          <a:blip r:embed="rId3"/>
          <a:stretch>
            <a:fillRect/>
          </a:stretch>
        </p:blipFill>
        <p:spPr>
          <a:xfrm>
            <a:off x="2683933" y="3851098"/>
            <a:ext cx="1348451" cy="1216619"/>
          </a:xfrm>
          <a:prstGeom prst="rect">
            <a:avLst/>
          </a:prstGeom>
        </p:spPr>
      </p:pic>
      <p:pic>
        <p:nvPicPr>
          <p:cNvPr id="7" name="Imagen 6">
            <a:extLst>
              <a:ext uri="{FF2B5EF4-FFF2-40B4-BE49-F238E27FC236}">
                <a16:creationId xmlns:a16="http://schemas.microsoft.com/office/drawing/2014/main" id="{506A3514-7CFB-7561-87E5-DCCAE995F186}"/>
              </a:ext>
            </a:extLst>
          </p:cNvPr>
          <p:cNvPicPr>
            <a:picLocks noChangeAspect="1"/>
          </p:cNvPicPr>
          <p:nvPr/>
        </p:nvPicPr>
        <p:blipFill>
          <a:blip r:embed="rId4"/>
          <a:stretch>
            <a:fillRect/>
          </a:stretch>
        </p:blipFill>
        <p:spPr>
          <a:xfrm>
            <a:off x="8114069" y="2994990"/>
            <a:ext cx="1393998" cy="573289"/>
          </a:xfrm>
          <a:prstGeom prst="rect">
            <a:avLst/>
          </a:prstGeom>
        </p:spPr>
      </p:pic>
    </p:spTree>
    <p:extLst>
      <p:ext uri="{BB962C8B-B14F-4D97-AF65-F5344CB8AC3E}">
        <p14:creationId xmlns:p14="http://schemas.microsoft.com/office/powerpoint/2010/main" val="232367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6" name="Rectangle 15">
            <a:extLst>
              <a:ext uri="{FF2B5EF4-FFF2-40B4-BE49-F238E27FC236}">
                <a16:creationId xmlns:a16="http://schemas.microsoft.com/office/drawing/2014/main" id="{572F6A24-139E-4EB5-86D2-431F42EF85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3963AE85-BE5D-4975-BACF-DDDCC9C2ACD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9" name="Picture 18">
              <a:extLst>
                <a:ext uri="{FF2B5EF4-FFF2-40B4-BE49-F238E27FC236}">
                  <a16:creationId xmlns:a16="http://schemas.microsoft.com/office/drawing/2014/main" id="{1E7751F0-16BF-4A9D-B778-5D46B92B447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0" name="Rectangle 19">
              <a:extLst>
                <a:ext uri="{FF2B5EF4-FFF2-40B4-BE49-F238E27FC236}">
                  <a16:creationId xmlns:a16="http://schemas.microsoft.com/office/drawing/2014/main" id="{1D755924-121A-47AA-8613-995D4108BC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21" name="Picture 20">
              <a:extLst>
                <a:ext uri="{FF2B5EF4-FFF2-40B4-BE49-F238E27FC236}">
                  <a16:creationId xmlns:a16="http://schemas.microsoft.com/office/drawing/2014/main" id="{B4D2AFDA-19BE-4455-830E-1541E5D7BAE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22" name="Picture 21">
              <a:extLst>
                <a:ext uri="{FF2B5EF4-FFF2-40B4-BE49-F238E27FC236}">
                  <a16:creationId xmlns:a16="http://schemas.microsoft.com/office/drawing/2014/main" id="{0FB15EBF-E414-4E00-87E7-700A78A60F6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4" name="Rectangle 23">
            <a:extLst>
              <a:ext uri="{FF2B5EF4-FFF2-40B4-BE49-F238E27FC236}">
                <a16:creationId xmlns:a16="http://schemas.microsoft.com/office/drawing/2014/main" id="{C9DA5B05-DD14-4860-AC45-02A8D2EE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4517009"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Cambio climático">
            <a:extLst>
              <a:ext uri="{FF2B5EF4-FFF2-40B4-BE49-F238E27FC236}">
                <a16:creationId xmlns:a16="http://schemas.microsoft.com/office/drawing/2014/main" id="{42BF9829-D3D3-B2DF-5767-1CC21881E592}"/>
              </a:ext>
            </a:extLst>
          </p:cNvPr>
          <p:cNvPicPr>
            <a:picLocks noChangeAspect="1"/>
          </p:cNvPicPr>
          <p:nvPr/>
        </p:nvPicPr>
        <p:blipFill rotWithShape="1">
          <a:blip r:embed="rId5"/>
          <a:srcRect l="22487" r="25018"/>
          <a:stretch/>
        </p:blipFill>
        <p:spPr>
          <a:xfrm>
            <a:off x="1412683" y="1410208"/>
            <a:ext cx="3876801" cy="3858780"/>
          </a:xfrm>
          <a:prstGeom prst="rect">
            <a:avLst/>
          </a:prstGeom>
        </p:spPr>
      </p:pic>
      <p:cxnSp>
        <p:nvCxnSpPr>
          <p:cNvPr id="26" name="Straight Connector 25">
            <a:extLst>
              <a:ext uri="{FF2B5EF4-FFF2-40B4-BE49-F238E27FC236}">
                <a16:creationId xmlns:a16="http://schemas.microsoft.com/office/drawing/2014/main" id="{36BE37AC-AD36-4C42-9B8C-C5500F4E7C6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4412" y="2400639"/>
            <a:ext cx="480218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40052AA8-157A-BD7D-B786-1E02E38EED0E}"/>
              </a:ext>
            </a:extLst>
          </p:cNvPr>
          <p:cNvSpPr txBox="1"/>
          <p:nvPr/>
        </p:nvSpPr>
        <p:spPr>
          <a:xfrm>
            <a:off x="6094412" y="2556932"/>
            <a:ext cx="4802184" cy="3318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Dear Headmaster, </a:t>
            </a:r>
          </a:p>
          <a:p>
            <a:pPr>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We are writing to you to suggest some ideas to stop climate change. </a:t>
            </a:r>
          </a:p>
          <a:p>
            <a:pPr>
              <a:spcBef>
                <a:spcPct val="20000"/>
              </a:spcBef>
              <a:spcAft>
                <a:spcPts val="600"/>
              </a:spcAft>
              <a:buClr>
                <a:schemeClr val="accent1"/>
              </a:buClr>
              <a:buSzPct val="115000"/>
              <a:buFont typeface="Arial"/>
              <a:buChar char="•"/>
            </a:pPr>
            <a:r>
              <a:rPr lang="en-US" sz="2400" dirty="0">
                <a:solidFill>
                  <a:schemeClr val="tx1">
                    <a:lumMod val="85000"/>
                    <a:lumOff val="15000"/>
                  </a:schemeClr>
                </a:solidFill>
              </a:rPr>
              <a:t>As students, we would like to present you with some of our proposals in the following slides.</a:t>
            </a:r>
          </a:p>
        </p:txBody>
      </p:sp>
    </p:spTree>
    <p:extLst>
      <p:ext uri="{BB962C8B-B14F-4D97-AF65-F5344CB8AC3E}">
        <p14:creationId xmlns:p14="http://schemas.microsoft.com/office/powerpoint/2010/main" val="41358053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33F0879-3DA0-4CB8-B35E-A0AD425581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88952"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24D2183-F388-476E-92A9-D6639D69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6138" y="496090"/>
            <a:ext cx="3823215"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43462E7-1698-4B21-BE89-AEFAC7C2F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8012" y="609602"/>
            <a:ext cx="3552006"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ítulo 1">
            <a:extLst>
              <a:ext uri="{FF2B5EF4-FFF2-40B4-BE49-F238E27FC236}">
                <a16:creationId xmlns:a16="http://schemas.microsoft.com/office/drawing/2014/main" id="{FD3BB81B-789B-59FD-7015-065BA0F4073D}"/>
              </a:ext>
            </a:extLst>
          </p:cNvPr>
          <p:cNvSpPr>
            <a:spLocks noGrp="1"/>
          </p:cNvSpPr>
          <p:nvPr>
            <p:ph type="title"/>
          </p:nvPr>
        </p:nvSpPr>
        <p:spPr>
          <a:xfrm>
            <a:off x="929140" y="972766"/>
            <a:ext cx="2835464" cy="1254868"/>
          </a:xfrm>
        </p:spPr>
        <p:txBody>
          <a:bodyPr anchor="b">
            <a:normAutofit/>
          </a:bodyPr>
          <a:lstStyle/>
          <a:p>
            <a:r>
              <a:rPr lang="es-ES" sz="2800" b="1" u="sng" dirty="0" err="1">
                <a:solidFill>
                  <a:srgbClr val="262626"/>
                </a:solidFill>
              </a:rPr>
              <a:t>First</a:t>
            </a:r>
            <a:r>
              <a:rPr lang="es-ES" sz="2800" b="1" u="sng" dirty="0">
                <a:solidFill>
                  <a:srgbClr val="262626"/>
                </a:solidFill>
              </a:rPr>
              <a:t> </a:t>
            </a:r>
          </a:p>
        </p:txBody>
      </p:sp>
      <p:sp>
        <p:nvSpPr>
          <p:cNvPr id="3" name="Marcador de contenido 2">
            <a:extLst>
              <a:ext uri="{FF2B5EF4-FFF2-40B4-BE49-F238E27FC236}">
                <a16:creationId xmlns:a16="http://schemas.microsoft.com/office/drawing/2014/main" id="{349F837A-ADA8-3250-8905-94881B26CCB4}"/>
              </a:ext>
            </a:extLst>
          </p:cNvPr>
          <p:cNvSpPr>
            <a:spLocks noGrp="1"/>
          </p:cNvSpPr>
          <p:nvPr>
            <p:ph idx="1"/>
          </p:nvPr>
        </p:nvSpPr>
        <p:spPr>
          <a:xfrm>
            <a:off x="929141" y="2430471"/>
            <a:ext cx="2835464" cy="3552039"/>
          </a:xfrm>
        </p:spPr>
        <p:txBody>
          <a:bodyPr>
            <a:normAutofit/>
          </a:bodyPr>
          <a:lstStyle/>
          <a:p>
            <a:pPr marL="0" indent="0">
              <a:buNone/>
            </a:pPr>
            <a:r>
              <a:rPr lang="en" sz="1800" b="1" dirty="0">
                <a:solidFill>
                  <a:srgbClr val="262626"/>
                </a:solidFill>
                <a:latin typeface="Consolas"/>
              </a:rPr>
              <a:t>Promote sustainable transportation.</a:t>
            </a:r>
          </a:p>
          <a:p>
            <a:pPr marL="0" indent="0">
              <a:buNone/>
            </a:pPr>
            <a:r>
              <a:rPr lang="en" sz="1800" dirty="0">
                <a:solidFill>
                  <a:srgbClr val="262626"/>
                </a:solidFill>
                <a:latin typeface="Consolas"/>
              </a:rPr>
              <a:t>To avoid traffic jams, reduce pollution and improve people's health.</a:t>
            </a:r>
            <a:endParaRPr lang="en" sz="1800" dirty="0">
              <a:solidFill>
                <a:srgbClr val="262626"/>
              </a:solidFill>
            </a:endParaRPr>
          </a:p>
        </p:txBody>
      </p:sp>
      <p:sp useBgFill="1">
        <p:nvSpPr>
          <p:cNvPr id="15" name="Rectangle 14">
            <a:extLst>
              <a:ext uri="{FF2B5EF4-FFF2-40B4-BE49-F238E27FC236}">
                <a16:creationId xmlns:a16="http://schemas.microsoft.com/office/drawing/2014/main" id="{6C22FCAC-D7EC-4A52-B153-FF761E223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491" y="0"/>
            <a:ext cx="7396509"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Los 5 medios de transporte más sostenibles">
            <a:extLst>
              <a:ext uri="{FF2B5EF4-FFF2-40B4-BE49-F238E27FC236}">
                <a16:creationId xmlns:a16="http://schemas.microsoft.com/office/drawing/2014/main" id="{BBEF54CE-8A22-8D2F-E710-5D240F035804}"/>
              </a:ext>
            </a:extLst>
          </p:cNvPr>
          <p:cNvPicPr>
            <a:picLocks noChangeAspect="1"/>
          </p:cNvPicPr>
          <p:nvPr/>
        </p:nvPicPr>
        <p:blipFill>
          <a:blip r:embed="rId3"/>
          <a:stretch>
            <a:fillRect/>
          </a:stretch>
        </p:blipFill>
        <p:spPr>
          <a:xfrm>
            <a:off x="5435910" y="1368255"/>
            <a:ext cx="6098041" cy="4070442"/>
          </a:xfrm>
          <a:prstGeom prst="rect">
            <a:avLst/>
          </a:prstGeom>
        </p:spPr>
      </p:pic>
    </p:spTree>
    <p:extLst>
      <p:ext uri="{BB962C8B-B14F-4D97-AF65-F5344CB8AC3E}">
        <p14:creationId xmlns:p14="http://schemas.microsoft.com/office/powerpoint/2010/main" val="643639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440FBE6-72B7-43D4-A8EB-FDBC35FE56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647B8492-BC4D-4046-B35A-C38E03494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47264A7B-BD07-443B-B4AE-B7D112274D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8D9B85B4-ACC6-412B-BC6B-2163BCCDFB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17D5E57D-F913-44D3-9AF3-FCDFAE64F7E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BCF01E4E-4102-455A-BC41-D5F848B941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9543F3D0-E319-6001-A7B5-F5D1AFC49730}"/>
              </a:ext>
            </a:extLst>
          </p:cNvPr>
          <p:cNvSpPr>
            <a:spLocks noGrp="1"/>
          </p:cNvSpPr>
          <p:nvPr>
            <p:ph type="title"/>
          </p:nvPr>
        </p:nvSpPr>
        <p:spPr>
          <a:xfrm>
            <a:off x="1295402" y="982132"/>
            <a:ext cx="3660056" cy="1325373"/>
          </a:xfrm>
        </p:spPr>
        <p:txBody>
          <a:bodyPr anchor="b">
            <a:normAutofit/>
          </a:bodyPr>
          <a:lstStyle/>
          <a:p>
            <a:r>
              <a:rPr lang="es-ES" sz="3200" b="1" u="sng" dirty="0" err="1"/>
              <a:t>Second</a:t>
            </a:r>
            <a:r>
              <a:rPr lang="es-ES" sz="3200" b="1" u="sng" dirty="0"/>
              <a:t> </a:t>
            </a:r>
          </a:p>
        </p:txBody>
      </p:sp>
      <p:cxnSp>
        <p:nvCxnSpPr>
          <p:cNvPr id="17" name="Straight Connector 16">
            <a:extLst>
              <a:ext uri="{FF2B5EF4-FFF2-40B4-BE49-F238E27FC236}">
                <a16:creationId xmlns:a16="http://schemas.microsoft.com/office/drawing/2014/main" id="{16652DC1-CA18-4263-AC06-BAB0B05EC78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3FD150FB-4DA0-AB33-7E83-57145120CD2D}"/>
              </a:ext>
            </a:extLst>
          </p:cNvPr>
          <p:cNvSpPr>
            <a:spLocks noGrp="1"/>
          </p:cNvSpPr>
          <p:nvPr>
            <p:ph idx="1"/>
          </p:nvPr>
        </p:nvSpPr>
        <p:spPr>
          <a:xfrm>
            <a:off x="1295401" y="2493774"/>
            <a:ext cx="3660057" cy="3382094"/>
          </a:xfrm>
        </p:spPr>
        <p:txBody>
          <a:bodyPr>
            <a:normAutofit/>
          </a:bodyPr>
          <a:lstStyle/>
          <a:p>
            <a:pPr algn="ctr"/>
            <a:r>
              <a:rPr lang="en" b="1" dirty="0">
                <a:latin typeface="Consolas"/>
              </a:rPr>
              <a:t>Manage our waste sustainably.</a:t>
            </a:r>
            <a:endParaRPr lang="es-ES" b="1" dirty="0">
              <a:latin typeface="Garamond" panose="02020404030301010803"/>
            </a:endParaRPr>
          </a:p>
          <a:p>
            <a:pPr marL="0" indent="0" algn="ctr">
              <a:buNone/>
            </a:pPr>
            <a:r>
              <a:rPr lang="en-US" sz="2000" dirty="0">
                <a:latin typeface="Consolas"/>
              </a:rPr>
              <a:t>We need to reuse, find new uses for things and/or new ways of consuming the same things.</a:t>
            </a:r>
            <a:endParaRPr lang="en" sz="2000" dirty="0"/>
          </a:p>
        </p:txBody>
      </p:sp>
      <p:pic>
        <p:nvPicPr>
          <p:cNvPr id="4" name="Imagen 3" descr="6 ideas para reutilizar productos cotidianos | Ingredientes que Suman">
            <a:extLst>
              <a:ext uri="{FF2B5EF4-FFF2-40B4-BE49-F238E27FC236}">
                <a16:creationId xmlns:a16="http://schemas.microsoft.com/office/drawing/2014/main" id="{EB4FDBD3-8D32-5D87-6C47-50921FD34598}"/>
              </a:ext>
            </a:extLst>
          </p:cNvPr>
          <p:cNvPicPr>
            <a:picLocks noChangeAspect="1"/>
          </p:cNvPicPr>
          <p:nvPr/>
        </p:nvPicPr>
        <p:blipFill rotWithShape="1">
          <a:blip r:embed="rId5"/>
          <a:srcRect l="18113" r="7514" b="1"/>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2984657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E61F402-3445-458A-9A2B-D28FD2883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673C096-95AE-4644-B76C-1DF1B667DC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2" name="Picture 11">
              <a:extLst>
                <a:ext uri="{FF2B5EF4-FFF2-40B4-BE49-F238E27FC236}">
                  <a16:creationId xmlns:a16="http://schemas.microsoft.com/office/drawing/2014/main" id="{77A91835-418B-4867-87D7-1376A57F3F7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Rectangle 12">
              <a:extLst>
                <a:ext uri="{FF2B5EF4-FFF2-40B4-BE49-F238E27FC236}">
                  <a16:creationId xmlns:a16="http://schemas.microsoft.com/office/drawing/2014/main" id="{65B511A1-E0EC-49FE-8068-9DA29CD00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4A61BC5F-ADA4-4DBA-9C6B-E17E0B82EC5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 name="Picture 14">
              <a:extLst>
                <a:ext uri="{FF2B5EF4-FFF2-40B4-BE49-F238E27FC236}">
                  <a16:creationId xmlns:a16="http://schemas.microsoft.com/office/drawing/2014/main" id="{1CE6F7D2-ACED-47D2-BEFD-FB26F75374A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ítulo 1">
            <a:extLst>
              <a:ext uri="{FF2B5EF4-FFF2-40B4-BE49-F238E27FC236}">
                <a16:creationId xmlns:a16="http://schemas.microsoft.com/office/drawing/2014/main" id="{175CD8FB-0AE8-CD98-63F6-F56BB2F9F326}"/>
              </a:ext>
            </a:extLst>
          </p:cNvPr>
          <p:cNvSpPr>
            <a:spLocks noGrp="1"/>
          </p:cNvSpPr>
          <p:nvPr>
            <p:ph type="title"/>
          </p:nvPr>
        </p:nvSpPr>
        <p:spPr>
          <a:xfrm>
            <a:off x="1295402" y="982132"/>
            <a:ext cx="3660056" cy="1325373"/>
          </a:xfrm>
        </p:spPr>
        <p:txBody>
          <a:bodyPr anchor="b">
            <a:normAutofit/>
          </a:bodyPr>
          <a:lstStyle/>
          <a:p>
            <a:r>
              <a:rPr lang="es-ES" sz="3600" b="1" u="sng" dirty="0" err="1">
                <a:solidFill>
                  <a:srgbClr val="262626"/>
                </a:solidFill>
              </a:rPr>
              <a:t>Third</a:t>
            </a:r>
            <a:r>
              <a:rPr lang="es-ES" sz="3600" b="1" u="sng" dirty="0">
                <a:solidFill>
                  <a:srgbClr val="262626"/>
                </a:solidFill>
              </a:rPr>
              <a:t> </a:t>
            </a:r>
          </a:p>
        </p:txBody>
      </p:sp>
      <p:cxnSp>
        <p:nvCxnSpPr>
          <p:cNvPr id="17" name="Straight Connector 16">
            <a:extLst>
              <a:ext uri="{FF2B5EF4-FFF2-40B4-BE49-F238E27FC236}">
                <a16:creationId xmlns:a16="http://schemas.microsoft.com/office/drawing/2014/main" id="{2BE880E9-2B86-4CDB-B5B7-308745CDD1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Marcador de contenido 2">
            <a:extLst>
              <a:ext uri="{FF2B5EF4-FFF2-40B4-BE49-F238E27FC236}">
                <a16:creationId xmlns:a16="http://schemas.microsoft.com/office/drawing/2014/main" id="{7810D0CC-F20F-1CE9-AB90-8B547D559603}"/>
              </a:ext>
            </a:extLst>
          </p:cNvPr>
          <p:cNvSpPr>
            <a:spLocks noGrp="1"/>
          </p:cNvSpPr>
          <p:nvPr>
            <p:ph idx="1"/>
          </p:nvPr>
        </p:nvSpPr>
        <p:spPr>
          <a:xfrm>
            <a:off x="1295401" y="2493774"/>
            <a:ext cx="3660057" cy="3382094"/>
          </a:xfrm>
        </p:spPr>
        <p:txBody>
          <a:bodyPr>
            <a:normAutofit fontScale="92500" lnSpcReduction="10000"/>
          </a:bodyPr>
          <a:lstStyle/>
          <a:p>
            <a:pPr algn="ctr"/>
            <a:r>
              <a:rPr lang="en" b="1" dirty="0">
                <a:solidFill>
                  <a:srgbClr val="262626"/>
                </a:solidFill>
                <a:latin typeface="Consolas"/>
              </a:rPr>
              <a:t>Save water.</a:t>
            </a:r>
            <a:endParaRPr lang="es-ES" b="1" dirty="0">
              <a:solidFill>
                <a:srgbClr val="262626"/>
              </a:solidFill>
            </a:endParaRPr>
          </a:p>
          <a:p>
            <a:pPr marL="0" indent="0" algn="ctr">
              <a:buNone/>
            </a:pPr>
            <a:r>
              <a:rPr lang="en" sz="2000" dirty="0">
                <a:solidFill>
                  <a:srgbClr val="262626"/>
                </a:solidFill>
                <a:latin typeface="Consolas"/>
              </a:rPr>
              <a:t>We must try to turn off the tap when we do not need it, thus avoiding wasting one of our most precious resources by having some students ckeck the students’ toilets during the breaks.</a:t>
            </a:r>
            <a:endParaRPr lang="en" sz="2000" dirty="0">
              <a:solidFill>
                <a:srgbClr val="262626"/>
              </a:solidFill>
            </a:endParaRPr>
          </a:p>
          <a:p>
            <a:pPr marL="0" indent="0" algn="ctr">
              <a:buSzPct val="114999"/>
              <a:buNone/>
            </a:pPr>
            <a:br>
              <a:rPr lang="en-US" sz="1600" dirty="0"/>
            </a:br>
            <a:endParaRPr lang="en-US" sz="1600" dirty="0">
              <a:solidFill>
                <a:srgbClr val="262626"/>
              </a:solidFill>
            </a:endParaRPr>
          </a:p>
          <a:p>
            <a:pPr marL="0" indent="0" algn="ctr">
              <a:buSzPct val="114999"/>
              <a:buNone/>
            </a:pPr>
            <a:endParaRPr lang="es-ES" sz="1600" dirty="0">
              <a:solidFill>
                <a:srgbClr val="262626"/>
              </a:solidFill>
            </a:endParaRPr>
          </a:p>
        </p:txBody>
      </p:sp>
      <p:pic>
        <p:nvPicPr>
          <p:cNvPr id="4" name="Imagen 3" descr="Cómo ahorrar agua | OCU">
            <a:extLst>
              <a:ext uri="{FF2B5EF4-FFF2-40B4-BE49-F238E27FC236}">
                <a16:creationId xmlns:a16="http://schemas.microsoft.com/office/drawing/2014/main" id="{D78B332A-269E-1BD0-4813-A22AB9F1787F}"/>
              </a:ext>
            </a:extLst>
          </p:cNvPr>
          <p:cNvPicPr>
            <a:picLocks noChangeAspect="1"/>
          </p:cNvPicPr>
          <p:nvPr/>
        </p:nvPicPr>
        <p:blipFill>
          <a:blip r:embed="rId5"/>
          <a:stretch>
            <a:fillRect/>
          </a:stretch>
        </p:blipFill>
        <p:spPr>
          <a:xfrm>
            <a:off x="5418668" y="1890711"/>
            <a:ext cx="5469466" cy="3076574"/>
          </a:xfrm>
          <a:prstGeom prst="rect">
            <a:avLst/>
          </a:prstGeom>
          <a:ln w="57150" cmpd="thickThin">
            <a:solidFill>
              <a:srgbClr val="7F7F7F"/>
            </a:solidFill>
            <a:miter lim="800000"/>
          </a:ln>
        </p:spPr>
      </p:pic>
    </p:spTree>
    <p:extLst>
      <p:ext uri="{BB962C8B-B14F-4D97-AF65-F5344CB8AC3E}">
        <p14:creationId xmlns:p14="http://schemas.microsoft.com/office/powerpoint/2010/main" val="1135276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FB5D1BB-0703-437B-BD1E-1D07F8A2730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9" name="Picture 8">
              <a:extLst>
                <a:ext uri="{FF2B5EF4-FFF2-40B4-BE49-F238E27FC236}">
                  <a16:creationId xmlns:a16="http://schemas.microsoft.com/office/drawing/2014/main" id="{3886586B-3F0F-4593-B272-AE75AD0F092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 name="Rectangle 9">
              <a:extLst>
                <a:ext uri="{FF2B5EF4-FFF2-40B4-BE49-F238E27FC236}">
                  <a16:creationId xmlns:a16="http://schemas.microsoft.com/office/drawing/2014/main" id="{020DEB59-BF94-41B5-8F16-8B10442EE0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1" name="Picture 10">
              <a:extLst>
                <a:ext uri="{FF2B5EF4-FFF2-40B4-BE49-F238E27FC236}">
                  <a16:creationId xmlns:a16="http://schemas.microsoft.com/office/drawing/2014/main" id="{9A3BEF6F-FC03-43B1-8D1B-8DA3A360DBF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2" name="Picture 11">
              <a:extLst>
                <a:ext uri="{FF2B5EF4-FFF2-40B4-BE49-F238E27FC236}">
                  <a16:creationId xmlns:a16="http://schemas.microsoft.com/office/drawing/2014/main" id="{0F49BA32-A501-4C79-9A72-92587AB9EE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 name="Straight Connector 13">
            <a:extLst>
              <a:ext uri="{FF2B5EF4-FFF2-40B4-BE49-F238E27FC236}">
                <a16:creationId xmlns:a16="http://schemas.microsoft.com/office/drawing/2014/main" id="{883F92AF-2403-4558-B1D7-72130A1E4B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16" name="Rectangle 15">
            <a:extLst>
              <a:ext uri="{FF2B5EF4-FFF2-40B4-BE49-F238E27FC236}">
                <a16:creationId xmlns:a16="http://schemas.microsoft.com/office/drawing/2014/main" id="{5EB8E3BF-F464-4900-8994-851061A9AD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Imagen 2" descr="El cambio climático se estaría acelerando todavía más: estos estudios  vienen a confirmar lo inevitable">
            <a:extLst>
              <a:ext uri="{FF2B5EF4-FFF2-40B4-BE49-F238E27FC236}">
                <a16:creationId xmlns:a16="http://schemas.microsoft.com/office/drawing/2014/main" id="{E4478162-A0F4-3DA1-4A4C-051296CB3244}"/>
              </a:ext>
            </a:extLst>
          </p:cNvPr>
          <p:cNvPicPr>
            <a:picLocks noChangeAspect="1"/>
          </p:cNvPicPr>
          <p:nvPr/>
        </p:nvPicPr>
        <p:blipFill rotWithShape="1">
          <a:blip r:embed="rId4">
            <a:alphaModFix amt="35000"/>
          </a:blip>
          <a:srcRect/>
          <a:stretch/>
        </p:blipFill>
        <p:spPr>
          <a:xfrm>
            <a:off x="20" y="10"/>
            <a:ext cx="12191980" cy="6857990"/>
          </a:xfrm>
          <a:prstGeom prst="rect">
            <a:avLst/>
          </a:prstGeom>
        </p:spPr>
      </p:pic>
      <p:cxnSp>
        <p:nvCxnSpPr>
          <p:cNvPr id="18" name="Straight Connector 17">
            <a:extLst>
              <a:ext uri="{FF2B5EF4-FFF2-40B4-BE49-F238E27FC236}">
                <a16:creationId xmlns:a16="http://schemas.microsoft.com/office/drawing/2014/main" id="{8E0602D6-3A81-42F8-AE67-1BAAFC967C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524000" y="2421466"/>
            <a:ext cx="9144000" cy="0"/>
          </a:xfrm>
          <a:prstGeom prst="line">
            <a:avLst/>
          </a:prstGeom>
          <a:ln w="15875">
            <a:solidFill>
              <a:srgbClr val="FFFFFF"/>
            </a:solidFill>
          </a:ln>
        </p:spPr>
        <p:style>
          <a:lnRef idx="2">
            <a:schemeClr val="accent1"/>
          </a:lnRef>
          <a:fillRef idx="0">
            <a:schemeClr val="accent1"/>
          </a:fillRef>
          <a:effectRef idx="1">
            <a:schemeClr val="accent1"/>
          </a:effectRef>
          <a:fontRef idx="minor">
            <a:schemeClr val="tx1"/>
          </a:fontRef>
        </p:style>
      </p:cxnSp>
      <p:sp>
        <p:nvSpPr>
          <p:cNvPr id="2" name="CuadroTexto 1">
            <a:extLst>
              <a:ext uri="{FF2B5EF4-FFF2-40B4-BE49-F238E27FC236}">
                <a16:creationId xmlns:a16="http://schemas.microsoft.com/office/drawing/2014/main" id="{A6FDC870-3D75-C8D0-AACE-DDE8A7ED1803}"/>
              </a:ext>
            </a:extLst>
          </p:cNvPr>
          <p:cNvSpPr txBox="1"/>
          <p:nvPr/>
        </p:nvSpPr>
        <p:spPr>
          <a:xfrm>
            <a:off x="1295401" y="2556932"/>
            <a:ext cx="9601196" cy="3318936"/>
          </a:xfrm>
          <a:prstGeom prst="rect">
            <a:avLst/>
          </a:prstGeom>
        </p:spPr>
        <p:txBody>
          <a:bodyPr rot="0" spcFirstLastPara="0" vertOverflow="overflow" horzOverflow="overflow" vert="horz" lIns="91440" tIns="45720" rIns="91440" bIns="45720" numCol="1" spcCol="0" rtlCol="0" fromWordArt="0" anchor="t" anchorCtr="0" forceAA="0" compatLnSpc="1">
            <a:prstTxWarp prst="textNoShape">
              <a:avLst/>
            </a:prstTxWarp>
            <a:normAutofit/>
          </a:bodyPr>
          <a:lstStyle/>
          <a:p>
            <a:pPr algn="ctr">
              <a:spcBef>
                <a:spcPct val="20000"/>
              </a:spcBef>
              <a:spcAft>
                <a:spcPts val="600"/>
              </a:spcAft>
              <a:buClr>
                <a:schemeClr val="accent1"/>
              </a:buClr>
              <a:buSzPct val="115000"/>
            </a:pPr>
            <a:r>
              <a:rPr lang="en-US" sz="4800" dirty="0">
                <a:solidFill>
                  <a:srgbClr val="FFFFFF"/>
                </a:solidFill>
              </a:rPr>
              <a:t>THANK YOU!</a:t>
            </a:r>
            <a:endParaRPr lang="es-ES" sz="4800" dirty="0"/>
          </a:p>
        </p:txBody>
      </p:sp>
    </p:spTree>
    <p:extLst>
      <p:ext uri="{BB962C8B-B14F-4D97-AF65-F5344CB8AC3E}">
        <p14:creationId xmlns:p14="http://schemas.microsoft.com/office/powerpoint/2010/main" val="289267634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13</TotalTime>
  <Words>146</Words>
  <Application>Microsoft Office PowerPoint</Application>
  <PresentationFormat>Panorámica</PresentationFormat>
  <Paragraphs>19</Paragraphs>
  <Slides>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Consolas</vt:lpstr>
      <vt:lpstr>Garamond</vt:lpstr>
      <vt:lpstr>Segoe UI</vt:lpstr>
      <vt:lpstr>Orgánico</vt:lpstr>
      <vt:lpstr>RANGERS OF CHANGE "Greening minds for a brighter future.“  </vt:lpstr>
      <vt:lpstr>Presentación de PowerPoint</vt:lpstr>
      <vt:lpstr>First </vt:lpstr>
      <vt:lpstr>Second </vt:lpstr>
      <vt:lpstr>Third </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dc:title>
  <dc:creator/>
  <cp:lastModifiedBy>María Pilar Nieto Becerra</cp:lastModifiedBy>
  <cp:revision>89</cp:revision>
  <dcterms:created xsi:type="dcterms:W3CDTF">2024-01-25T08:51:05Z</dcterms:created>
  <dcterms:modified xsi:type="dcterms:W3CDTF">2024-02-20T11:59:31Z</dcterms:modified>
</cp:coreProperties>
</file>