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306" r:id="rId25"/>
    <p:sldId id="30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iDckldEeFRN+aRUUoNZNGaJQFb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49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4" name="Google Shape;344;p16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p20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2" name="Google Shape;442;p22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8" name="Google Shape;458;p23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4" name="Google Shape;474;p2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4" name="Google Shape;474;p2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4" name="Google Shape;474;p2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6" name="Google Shape;506;p26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3" name="Google Shape;523;p27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7" name="Google Shape;557;p29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4" name="Google Shape;574;p30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1" name="Google Shape;591;p31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8" name="Google Shape;608;p32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5" name="Google Shape;625;p33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1" name="Google Shape;641;p3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7" name="Google Shape;657;p35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3" name="Google Shape;673;p36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9" name="Google Shape;689;p37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6" name="Google Shape;706;p38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2" name="Google Shape;722;p39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8" name="Google Shape;738;p40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3" name="Google Shape;7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4" name="Google Shape;754;p41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Google Shape;7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0" name="Google Shape;770;p42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5" name="Google Shape;78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6" name="Google Shape;786;p43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Google Shape;80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2" name="Google Shape;802;p44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7" name="Google Shape;81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8" name="Google Shape;818;p45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3" name="Google Shape;83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4" name="Google Shape;834;p46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9" name="Google Shape;84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0" name="Google Shape;850;p47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5" name="Google Shape;86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6" name="Google Shape;866;p48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3" name="Google Shape;883;p49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755650" y="5077730"/>
            <a:ext cx="6048375" cy="48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šči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p51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1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3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kcijos antraštė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5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54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cap="none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91425" bIns="45700" anchor="t" anchorCtr="0">
            <a:normAutofit/>
          </a:bodyPr>
          <a:lstStyle>
            <a:lvl1pPr marL="457200" marR="36576" lvl="0" indent="-228600" algn="l"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B75C00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6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7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marR="18288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7084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marL="914400" lvl="1" indent="-3937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marL="1828800" lvl="3" indent="-370839" algn="l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veikslėlis ir antraštė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59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59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marL="1371600" lvl="2" indent="-292100" algn="l"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marL="1828800" lvl="3" indent="-292608" algn="l">
              <a:spcBef>
                <a:spcPts val="230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marL="2286000" lvl="4" indent="-285750" algn="l"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  <p:sp>
        <p:nvSpPr>
          <p:cNvPr id="80" name="Google Shape;80;p59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0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50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50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5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5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7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7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7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7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7.jp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7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7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 descr="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66" y="1504059"/>
            <a:ext cx="3076486" cy="2939753"/>
          </a:xfrm>
          <a:prstGeom prst="rect">
            <a:avLst/>
          </a:prstGeom>
        </p:spPr>
      </p:pic>
      <p:pic>
        <p:nvPicPr>
          <p:cNvPr id="5" name="Google Shape;1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268" y="5289835"/>
            <a:ext cx="574754" cy="38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5901" y="4238690"/>
            <a:ext cx="571848" cy="33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081" y="4238690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Flag of Greece | Britann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57" y="4846744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14" descr="Flag of Spain.sv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16" y="5017960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928688" y="1143000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Nice to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meet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Prazer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conhecê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-la.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Gyvenu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gerai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Încântat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cunoștință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Χαίρω πολύ</a:t>
            </a:r>
            <a:r>
              <a:rPr lang="fr-FR" altLang="lt-LT" sz="30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3000" b="1" kern="1200" dirty="0" err="1">
                <a:latin typeface="Verdana"/>
                <a:ea typeface="+mn-ea"/>
                <a:cs typeface="+mn-cs"/>
              </a:rPr>
              <a:t>he’ro</a:t>
            </a:r>
            <a:r>
              <a:rPr lang="fr-FR" altLang="lt-LT" sz="3000" b="1" kern="1200" dirty="0">
                <a:latin typeface="Verdana"/>
                <a:ea typeface="+mn-ea"/>
                <a:cs typeface="+mn-cs"/>
              </a:rPr>
              <a:t> poli)!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Encantada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/o de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conocerte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6546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0" descr="http://www.webexhibits.org/causesofcolor/images/content/blueMorphoZ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056" y="4135562"/>
            <a:ext cx="3465300" cy="230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471" y="2672833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928688" y="1143000"/>
            <a:ext cx="7315720" cy="409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Sorry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Sinto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muito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Atsiprašau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Scuze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Συγνώμη </a:t>
            </a:r>
            <a:r>
              <a:rPr lang="el-GR" altLang="lt-LT" sz="18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1800" b="1" kern="1200" dirty="0" err="1">
                <a:latin typeface="Verdana"/>
                <a:ea typeface="+mn-ea"/>
                <a:cs typeface="+mn-cs"/>
              </a:rPr>
              <a:t>Signomi</a:t>
            </a:r>
            <a:r>
              <a:rPr lang="el-GR" altLang="lt-LT" sz="1800" b="1" kern="1200" dirty="0">
                <a:latin typeface="Verdana"/>
                <a:ea typeface="+mn-ea"/>
                <a:cs typeface="+mn-cs"/>
              </a:rPr>
              <a:t>)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n-GB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siento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365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1" descr="http://gbcode.de/data/media/14/sorryvj0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0722" y="468379"/>
            <a:ext cx="2880320" cy="342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 descr="http://kinkofcurlsaustralia.files.wordpress.com/2013/01/sorry-dog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11302" y="3992866"/>
            <a:ext cx="2788882" cy="248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152" y="270686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4" y="3281585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928688" y="1143000"/>
            <a:ext cx="731572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Excuse me 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Desculpe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Atsiprašau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Scuzați-mă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2800" b="1" kern="1200" dirty="0">
                <a:latin typeface="Verdana"/>
                <a:ea typeface="+mn-ea"/>
                <a:cs typeface="+mn-cs"/>
              </a:rPr>
              <a:t>Συγνώμη</a:t>
            </a:r>
            <a:r>
              <a:rPr lang="en-US" altLang="lt-LT" sz="2800" b="1" kern="1200" dirty="0">
                <a:latin typeface="Verdana"/>
                <a:ea typeface="+mn-ea"/>
                <a:cs typeface="+mn-cs"/>
              </a:rPr>
              <a:t> (</a:t>
            </a:r>
            <a:r>
              <a:rPr lang="en-US" altLang="lt-LT" sz="2800" b="1" kern="1200" dirty="0" err="1">
                <a:latin typeface="Verdana"/>
                <a:ea typeface="+mn-ea"/>
                <a:cs typeface="+mn-cs"/>
              </a:rPr>
              <a:t>signomi</a:t>
            </a:r>
            <a:r>
              <a:rPr lang="fr-FR" altLang="lt-LT" sz="28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8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lt-LT" sz="3600" b="1" kern="1200" dirty="0" err="1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Disculpe</a:t>
            </a:r>
            <a:endParaRPr lang="fr-FR" altLang="lt-LT" sz="3600" b="1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517" y="217332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2" descr="http://static.fjcdn.com/pictures/Excuse+me_fbbf17_3087195.jpg"/>
          <p:cNvPicPr preferRelativeResize="0"/>
          <p:nvPr/>
        </p:nvPicPr>
        <p:blipFill rotWithShape="1">
          <a:blip r:embed="rId6">
            <a:alphaModFix/>
          </a:blip>
          <a:srcRect b="10875"/>
          <a:stretch/>
        </p:blipFill>
        <p:spPr>
          <a:xfrm>
            <a:off x="4939468" y="534810"/>
            <a:ext cx="3985571" cy="284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188" y="2647725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928688" y="1143000"/>
            <a:ext cx="731572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Yes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Sim!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Taip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 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N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αι (Νε)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Sí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8605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3" descr="http://soloprpro.com/wp-content/uploads/2013/08/y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9952" y="513112"/>
            <a:ext cx="4316588" cy="323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 descr="http://yoganonymous.com/wp-content/uploads/2012/08/Yes-Ma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0361" y="3885857"/>
            <a:ext cx="2979181" cy="238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9785" y="266576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/>
          <p:nvPr/>
        </p:nvSpPr>
        <p:spPr>
          <a:xfrm>
            <a:off x="1015898" y="1144100"/>
            <a:ext cx="7315720" cy="37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Não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Nu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Όχι (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Ohi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)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No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313" name="Google Shape;3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29" y="2286332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4" descr="http://straightblastedmonton.com/wp-content/uploads/2014/06/N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2701" y="351577"/>
            <a:ext cx="3885838" cy="386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4" descr="https://encrypted-tbn0.gstatic.com/images?q=tbn:ANd9GcTnvSk6G6g7-nHkXJOtYSiSYtLnhYQ4ugzLhiEPr090MQbqlZe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7784" y="4558317"/>
            <a:ext cx="2952328" cy="177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413" y="2758245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4" y="3246757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/>
          <p:nvPr/>
        </p:nvSpPr>
        <p:spPr>
          <a:xfrm>
            <a:off x="1015898" y="1144100"/>
            <a:ext cx="7315720" cy="319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Hurry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up!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apresse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Paskubėk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Grăbiți-vă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Βιαστείτε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8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2800" b="1" kern="1200" dirty="0" err="1">
                <a:latin typeface="Verdana"/>
                <a:ea typeface="+mn-ea"/>
                <a:cs typeface="+mn-cs"/>
              </a:rPr>
              <a:t>Viast</a:t>
            </a:r>
            <a:r>
              <a:rPr lang="el-GR" altLang="lt-LT" sz="2800" b="1" kern="1200" dirty="0">
                <a:latin typeface="Verdana"/>
                <a:ea typeface="+mn-ea"/>
                <a:cs typeface="+mn-cs"/>
              </a:rPr>
              <a:t>ι</a:t>
            </a:r>
            <a:r>
              <a:rPr lang="fr-FR" altLang="lt-LT" sz="2800" b="1" kern="1200" dirty="0">
                <a:latin typeface="Verdana"/>
                <a:ea typeface="+mn-ea"/>
                <a:cs typeface="+mn-cs"/>
              </a:rPr>
              <a:t>te)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2800" b="1" kern="1200" dirty="0">
                <a:latin typeface="Verdana"/>
                <a:ea typeface="+mn-ea"/>
                <a:cs typeface="+mn-cs"/>
              </a:rPr>
              <a:t>¡Date prisa!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330" name="Google Shape;3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7569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5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4" name="Google Shape;33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5" descr="http://maxcdn.thedesigninspiration.com/wp-content/uploads/2011/07/Hurry-Up-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6230" y="492052"/>
            <a:ext cx="2871179" cy="277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5" descr="http://www.crabbiemasters.com/storage/images/hurryup.jpg?__SQUARESPACE_CACHEVERSION=1296834724070"/>
          <p:cNvPicPr preferRelativeResize="0"/>
          <p:nvPr/>
        </p:nvPicPr>
        <p:blipFill rotWithShape="1">
          <a:blip r:embed="rId7">
            <a:alphaModFix/>
          </a:blip>
          <a:srcRect b="5843"/>
          <a:stretch/>
        </p:blipFill>
        <p:spPr>
          <a:xfrm>
            <a:off x="3923928" y="3966165"/>
            <a:ext cx="4618484" cy="247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8" y="2766889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4" y="3269605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/>
          <p:nvPr/>
        </p:nvSpPr>
        <p:spPr>
          <a:xfrm>
            <a:off x="1015898" y="1144100"/>
            <a:ext cx="7315720" cy="350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favor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Prašau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rog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Παρακαλώ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1600" b="1" kern="1200" dirty="0" err="1">
                <a:latin typeface="Verdana"/>
                <a:ea typeface="+mn-ea"/>
                <a:cs typeface="+mn-cs"/>
              </a:rPr>
              <a:t>Parakalo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)</a:t>
            </a:r>
            <a:r>
              <a:rPr lang="fr-FR" altLang="lt-LT" sz="16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16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Por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favor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16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347" name="Google Shape;3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5006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6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6" descr="https://encrypted-tbn1.gstatic.com/images?q=tbn:ANd9GcQngOETdhEKL9CXZIPR8LfEnEjsxcTYkLxFEDJWuw4KasUeaIR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3549" y="404664"/>
            <a:ext cx="4390451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6" descr="http://blizard.qmul.ac.uk/images/PCTU_Images/Post_it_note_-_pleas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5896" y="4151245"/>
            <a:ext cx="2425055" cy="22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8" y="2720200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4" y="3221120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"/>
          <p:cNvSpPr/>
          <p:nvPr/>
        </p:nvSpPr>
        <p:spPr>
          <a:xfrm>
            <a:off x="1015898" y="1144100"/>
            <a:ext cx="7315720" cy="350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Thank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Obrigada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Ačiū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Mulțumesc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Ευχαριστώ 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1600" b="1" kern="1200" dirty="0" err="1">
                <a:latin typeface="Verdana"/>
                <a:ea typeface="+mn-ea"/>
                <a:cs typeface="+mn-cs"/>
              </a:rPr>
              <a:t>Efharisto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)</a:t>
            </a:r>
            <a:r>
              <a:rPr lang="fr-FR" altLang="lt-LT" sz="16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16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¡Gracias!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16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364" name="Google Shape;3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03879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8" name="Google Shape;36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7" descr="http://staatsburglibrary.org/files/2012/09/thank-you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6021" y="469073"/>
            <a:ext cx="3609851" cy="393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 descr="http://i190.photobucket.com/albums/z205/JekyllnHyde_photos/August%202014/Tia%203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0852" y="4246442"/>
            <a:ext cx="3762375" cy="20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8" y="269195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0" y="3255379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0" y="3731852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/>
          <p:nvPr/>
        </p:nvSpPr>
        <p:spPr>
          <a:xfrm>
            <a:off x="1015898" y="1144100"/>
            <a:ext cx="7315720" cy="356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Welcome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Receber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Sveiki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atvykę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Bine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ați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venit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παρακαλώ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Parakalo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‘)</a:t>
            </a:r>
            <a:r>
              <a:rPr lang="fr-FR" altLang="lt-LT" sz="2000" b="1" kern="1200" dirty="0">
                <a:latin typeface="Verdana"/>
                <a:ea typeface="+mn-ea"/>
                <a:cs typeface="+mn-cs"/>
              </a:rPr>
              <a:t>!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Bienvenido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381" name="Google Shape;3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19494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8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5" name="Google Shape;38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8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18" descr="https://encrypted-tbn1.gstatic.com/images?q=tbn:ANd9GcSuMO_McmlPlVQ0IyLI8fa5osBFjv69radx0R4Bsibpf3aR49tl6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5976" y="3958562"/>
            <a:ext cx="3842295" cy="239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188" y="270701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657065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"/>
          <p:cNvSpPr/>
          <p:nvPr/>
        </p:nvSpPr>
        <p:spPr>
          <a:xfrm>
            <a:off x="1015898" y="1144100"/>
            <a:ext cx="7315720" cy="372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old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are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Quantos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anos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você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tem?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Kiek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tau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metų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Câți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ai?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2800" b="1" kern="1200" dirty="0">
                <a:latin typeface="Verdana"/>
                <a:ea typeface="+mn-ea"/>
                <a:cs typeface="+mn-cs"/>
              </a:rPr>
              <a:t>Πόσο χρονών είστε</a:t>
            </a:r>
            <a:r>
              <a:rPr lang="en-US" altLang="lt-LT" sz="28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(</a:t>
            </a:r>
            <a:r>
              <a:rPr lang="el-GR" altLang="lt-LT" sz="1800" b="1" kern="1200" dirty="0">
                <a:latin typeface="Verdana"/>
                <a:ea typeface="+mn-ea"/>
                <a:cs typeface="+mn-cs"/>
              </a:rPr>
              <a:t>pοso hronο ιste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)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?</a:t>
            </a:r>
            <a:endParaRPr lang="lt-LT" altLang="lt-LT" sz="16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¿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Cuántos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años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tienes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?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16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703" y="224151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9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1" name="Google Shape;4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9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19" descr="http://www.ia56.ac-rennes.fr/jahia/webdav/site/ia56/shared/ia_56/espace_educatif_fichiers/langues/A11%20How%20old%20are%20you%20RED.jpg"/>
          <p:cNvPicPr preferRelativeResize="0"/>
          <p:nvPr/>
        </p:nvPicPr>
        <p:blipFill rotWithShape="1">
          <a:blip r:embed="rId6">
            <a:alphaModFix/>
          </a:blip>
          <a:srcRect r="5273"/>
          <a:stretch/>
        </p:blipFill>
        <p:spPr>
          <a:xfrm>
            <a:off x="2843808" y="4149080"/>
            <a:ext cx="2942827" cy="18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703" y="2724108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2" y="36656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928688" y="1143000"/>
            <a:ext cx="4219376" cy="430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Hello!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Olá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Labas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Bună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ziua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Γεια (</a:t>
            </a:r>
            <a:r>
              <a:rPr lang="en-GB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Gh'ya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)!</a:t>
            </a:r>
            <a:endParaRPr lang="lt-LT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SzPts val="3200"/>
            </a:pP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¡Hola!</a:t>
            </a:r>
          </a:p>
          <a:p>
            <a:pPr lvl="0">
              <a:buSzPts val="3200"/>
            </a:pP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5" y="224151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2" descr="http://upload.wikimedia.org/wikipedia/en/6/65/Hello_logo_sm.gif"/>
          <p:cNvPicPr preferRelativeResize="0"/>
          <p:nvPr/>
        </p:nvPicPr>
        <p:blipFill rotWithShape="1">
          <a:blip r:embed="rId5">
            <a:alphaModFix/>
          </a:blip>
          <a:srcRect t="18193" b="17412"/>
          <a:stretch/>
        </p:blipFill>
        <p:spPr>
          <a:xfrm>
            <a:off x="4110526" y="3845606"/>
            <a:ext cx="3670425" cy="24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http://thumbs.dreamstime.com/z/wijfje-die-emoticon-hello-golven-32486807.jpg"/>
          <p:cNvPicPr preferRelativeResize="0"/>
          <p:nvPr/>
        </p:nvPicPr>
        <p:blipFill rotWithShape="1">
          <a:blip r:embed="rId6">
            <a:alphaModFix/>
          </a:blip>
          <a:srcRect b="10742"/>
          <a:stretch/>
        </p:blipFill>
        <p:spPr>
          <a:xfrm>
            <a:off x="4884827" y="481359"/>
            <a:ext cx="3623778" cy="25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7975" y="2685620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"/>
          <p:cNvSpPr/>
          <p:nvPr/>
        </p:nvSpPr>
        <p:spPr>
          <a:xfrm>
            <a:off x="1015898" y="1144100"/>
            <a:ext cx="7315720" cy="356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love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Você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Myliu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tave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iubesc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Σ΄αγαπώ </a:t>
            </a:r>
            <a:r>
              <a:rPr lang="el-GR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2000" b="1" kern="1200" dirty="0">
                <a:latin typeface="Verdana"/>
                <a:ea typeface="+mn-ea"/>
                <a:cs typeface="+mn-cs"/>
              </a:rPr>
              <a:t>S’</a:t>
            </a:r>
            <a:r>
              <a:rPr lang="fr-FR" altLang="lt-LT" sz="2000" b="1" kern="1200" dirty="0" err="1">
                <a:latin typeface="Verdana"/>
                <a:ea typeface="+mn-ea"/>
                <a:cs typeface="+mn-cs"/>
              </a:rPr>
              <a:t>agapó</a:t>
            </a:r>
            <a:r>
              <a:rPr lang="fr-FR" altLang="lt-LT" sz="2000" b="1" kern="1200" dirty="0">
                <a:latin typeface="Verdana"/>
                <a:ea typeface="+mn-ea"/>
                <a:cs typeface="+mn-cs"/>
              </a:rPr>
              <a:t>)!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¡Te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amo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413" name="Google Shape;4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618" y="220610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0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0" descr="http://www.picshunger.com/wp-content/uploads/2014/04/8839468-i-love-you-h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0350" y="3697191"/>
            <a:ext cx="4351075" cy="271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158" y="2707069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6" y="369719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/>
          <p:nvPr/>
        </p:nvSpPr>
        <p:spPr>
          <a:xfrm>
            <a:off x="1015898" y="1144100"/>
            <a:ext cx="731572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Lithuania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Lituânia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Lietuva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Lituania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Λιθουανία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b="1" kern="1200" dirty="0">
                <a:latin typeface="Verdana"/>
                <a:ea typeface="+mn-ea"/>
                <a:cs typeface="+mn-cs"/>
              </a:rPr>
              <a:t>(Lithuania)</a:t>
            </a:r>
            <a:endParaRPr lang="lt-LT" altLang="lt-LT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Lituania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5" name="Google Shape;4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6715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2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9" name="Google Shape;44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2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22" descr="C:\Users\Daiva\Desktop\downloa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7099" y="1268761"/>
            <a:ext cx="380093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413" y="2724108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706214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1015898" y="1144100"/>
            <a:ext cx="7315720" cy="30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Portugalija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Portugalia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Πορτογαλία</a:t>
            </a:r>
            <a:endParaRPr lang="lt-LT" sz="32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Portugal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461" name="Google Shape;4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23193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3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5" name="Google Shape;46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3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0" y="268992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3"/>
          <p:cNvPicPr preferRelativeResize="0"/>
          <p:nvPr/>
        </p:nvPicPr>
        <p:blipFill rotWithShape="1">
          <a:blip r:embed="rId7">
            <a:alphaModFix/>
          </a:blip>
          <a:srcRect b="11451"/>
          <a:stretch/>
        </p:blipFill>
        <p:spPr>
          <a:xfrm>
            <a:off x="4927594" y="989520"/>
            <a:ext cx="3525248" cy="4501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51257" y="3240051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200"/>
            </a:pPr>
            <a:r>
              <a:rPr lang="lt-LT" sz="1800" b="1" dirty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GB" sz="1800" b="1" dirty="0" err="1">
                <a:latin typeface="Verdana"/>
                <a:ea typeface="Verdana"/>
                <a:cs typeface="Verdana"/>
                <a:sym typeface="Verdana"/>
              </a:rPr>
              <a:t>Portogalía</a:t>
            </a:r>
            <a:r>
              <a:rPr lang="lt-LT" sz="1800" b="1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lvl="0">
              <a:buSzPts val="3200"/>
            </a:pPr>
            <a:endParaRPr lang="en-GB" sz="1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" y="3699965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/>
          <p:nvPr/>
        </p:nvSpPr>
        <p:spPr>
          <a:xfrm>
            <a:off x="1015898" y="1144100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Romania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Romênia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Rumunija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România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l-G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Ρουμανία</a:t>
            </a:r>
            <a:endParaRPr lang="lt-LT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t-LT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Ruman</a:t>
            </a:r>
            <a:r>
              <a:rPr lang="es-E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í</a:t>
            </a:r>
            <a:r>
              <a:rPr lang="lt-LT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l-GR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7" name="Google Shape;4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89" y="2214648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7550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6814" y="1634861"/>
            <a:ext cx="3698457" cy="261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41392" y="2743810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Roumanía</a:t>
            </a:r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" y="3674157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/>
          <p:nvPr/>
        </p:nvSpPr>
        <p:spPr>
          <a:xfrm>
            <a:off x="1015898" y="1144100"/>
            <a:ext cx="7315720" cy="30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Greece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fr-FR" sz="3200" b="1" dirty="0" err="1">
                <a:latin typeface="Verdana"/>
                <a:ea typeface="Verdana"/>
                <a:cs typeface="Verdana"/>
                <a:sym typeface="Verdana"/>
              </a:rPr>
              <a:t>Grécia</a:t>
            </a:r>
            <a:endParaRPr lang="fr-FR" sz="32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lt-LT" sz="3200" b="1" dirty="0">
                <a:latin typeface="Verdana"/>
                <a:ea typeface="Verdana"/>
                <a:cs typeface="Verdana"/>
                <a:sym typeface="Verdana"/>
              </a:rPr>
              <a:t>Graikija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Grecia</a:t>
            </a:r>
          </a:p>
          <a:p>
            <a:pPr lvl="0"/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Ελλάδα</a:t>
            </a:r>
            <a:r>
              <a:rPr lang="lt-LT" sz="32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t-LT" sz="2000" b="1" dirty="0">
                <a:latin typeface="Verdana"/>
                <a:ea typeface="Verdana"/>
                <a:cs typeface="Verdana"/>
                <a:sym typeface="Verdana"/>
              </a:rPr>
              <a:t>(Elláda)</a:t>
            </a:r>
          </a:p>
          <a:p>
            <a:pPr lvl="0"/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Grecia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7" name="Google Shape;4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89" y="2214648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7550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lag Map of Greece. 3D Rendering Greece Map and Flag. the National Symbol  of Greece Stock Illustration - Illustration of symbol, concept: 13600390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9"/>
          <a:stretch/>
        </p:blipFill>
        <p:spPr bwMode="auto">
          <a:xfrm>
            <a:off x="4819406" y="1571626"/>
            <a:ext cx="3904752" cy="23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" y="36656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316391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/>
          <p:nvPr/>
        </p:nvSpPr>
        <p:spPr>
          <a:xfrm>
            <a:off x="1015898" y="1144100"/>
            <a:ext cx="7315720" cy="30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Spain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Portugalija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Portugalia</a:t>
            </a:r>
          </a:p>
          <a:p>
            <a:pPr lvl="0"/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Πορτογαλία</a:t>
            </a:r>
            <a:br>
              <a:rPr lang="en-GB" sz="3200" dirty="0"/>
            </a:br>
            <a:r>
              <a:rPr lang="en-GB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España</a:t>
            </a:r>
            <a:endParaRPr lang="lt-LT" sz="3200" b="1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477" name="Google Shape;4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89" y="2214648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7550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upload.wikimedia.org/wikipedia/commons/8/81/Spain-flag-map-plus-ult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87" y="1428750"/>
            <a:ext cx="4000308" cy="29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133512"/>
      </p:ext>
    </p:extLst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"/>
          <p:cNvSpPr/>
          <p:nvPr/>
        </p:nvSpPr>
        <p:spPr>
          <a:xfrm>
            <a:off x="1015898" y="1144100"/>
            <a:ext cx="7315720" cy="37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I’m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hungry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fome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Noriu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valgyti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Mi-e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foame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Πεινάω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PynAo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Tengo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hambre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.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509" name="Google Shape;5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078" y="220705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6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3" name="Google Shape;51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6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022" y="2732653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6" descr="C:\Users\Daiva\Desktop\downloa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0032" y="992324"/>
            <a:ext cx="3928435" cy="25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6" descr="http://themadisonmisnomer.files.wordpress.com/2013/09/hunger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9832" y="4587797"/>
            <a:ext cx="3007144" cy="184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"/>
          <p:cNvSpPr/>
          <p:nvPr/>
        </p:nvSpPr>
        <p:spPr>
          <a:xfrm>
            <a:off x="1015898" y="1144100"/>
            <a:ext cx="7315720" cy="37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I’m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thirsty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sede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Noriu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Mi-e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sete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Διψώ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DhypsO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Tengo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sed</a:t>
            </a: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.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526" name="Google Shape;5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64645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7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0" name="Google Shape;53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7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71759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7" descr="C:\Users\Daiva\Desktop\thirst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2009" y="951659"/>
            <a:ext cx="3645518" cy="451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7" descr="http://www.fimfiction-static.net/images/story_images/133948.jpg?13800535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1265" y="4572827"/>
            <a:ext cx="1239138" cy="179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6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>
            <a:off x="1015898" y="1144100"/>
            <a:ext cx="7315720" cy="37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Happy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Felizede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Laimingas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Fericit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Ευτυχισμένος </a:t>
            </a:r>
            <a:r>
              <a:rPr lang="el-GR" altLang="lt-LT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b="1" kern="1200" dirty="0" err="1">
                <a:latin typeface="Verdana"/>
                <a:ea typeface="+mn-ea"/>
                <a:cs typeface="+mn-cs"/>
              </a:rPr>
              <a:t>eftihismenos</a:t>
            </a:r>
            <a:r>
              <a:rPr lang="en-US" altLang="lt-LT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Feliz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543" name="Google Shape;5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08" y="225006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8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7" name="Google Shape;54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8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107" y="271759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8" descr="https://encrypted-tbn3.gstatic.com/images?q=tbn:ANd9GcRe3eKNTPvTDVWaFg5WW7zxMoE4W69Pi6IptN9vzDgEcMwEZSf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1238" y="501441"/>
            <a:ext cx="3043813" cy="235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8" descr="https://encrypted-tbn2.gstatic.com/images?q=tbn:ANd9GcSFpYx33x7AxYVPNDYfW2DCV-Tp-z8S2lmWzVD3yh9gmWoNAWV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1800" y="4619763"/>
            <a:ext cx="2705100" cy="16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9"/>
          <p:cNvSpPr/>
          <p:nvPr/>
        </p:nvSpPr>
        <p:spPr>
          <a:xfrm>
            <a:off x="1015898" y="1144100"/>
            <a:ext cx="7315720" cy="39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Escola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Mokykla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Şcoală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Σχολείο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24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2400" b="1" kern="1200" dirty="0" err="1">
                <a:latin typeface="Verdana"/>
                <a:ea typeface="+mn-ea"/>
                <a:cs typeface="+mn-cs"/>
              </a:rPr>
              <a:t>sholi'o</a:t>
            </a:r>
            <a:r>
              <a:rPr lang="fr-FR" altLang="lt-LT" sz="24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4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Escuela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4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0" name="Google Shape;5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4151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9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4" name="Google Shape;56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9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68237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9" descr="https://encrypted-tbn0.gstatic.com/images?q=tbn:ANd9GcQHXuPx2Kt0pbReCV2ZEasy4JMc7lDN6NbBR4iiT3nn1o1DvkNoL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4168" y="50006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9" descr="http://cdn-wac.emirates247.com/polopoly_fs/1.497371.1362406732!/image/1612425965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3758" y="3435409"/>
            <a:ext cx="3858682" cy="300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657065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928688" y="1143000"/>
            <a:ext cx="4219376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Good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morning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Dia!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Labas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rytas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Bună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dimineața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3200"/>
            </a:pPr>
            <a:r>
              <a:rPr lang="el-GR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Καλημέρα</a:t>
            </a:r>
            <a:r>
              <a:rPr lang="en-US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altLang="lt-L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Kaliméra</a:t>
            </a:r>
            <a:r>
              <a:rPr lang="fr-FR" alt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)!</a:t>
            </a:r>
            <a:endParaRPr lang="lt-LT" altLang="lt-LT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¡Buenos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días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>
              <a:buSzPts val="3200"/>
            </a:pPr>
            <a:endParaRPr lang="fr-FR" altLang="lt-LT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365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0" y="2724107"/>
            <a:ext cx="616485" cy="41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 descr="C:\Users\Daiva\Desktop\good-morning-2a.jpg"/>
          <p:cNvPicPr preferRelativeResize="0"/>
          <p:nvPr/>
        </p:nvPicPr>
        <p:blipFill rotWithShape="1">
          <a:blip r:embed="rId7">
            <a:alphaModFix/>
          </a:blip>
          <a:srcRect l="24286" t="3232" r="22410" b="29911"/>
          <a:stretch/>
        </p:blipFill>
        <p:spPr>
          <a:xfrm>
            <a:off x="5724128" y="597522"/>
            <a:ext cx="2850541" cy="268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Daiva\Desktop\download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54286" y="45939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9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3" y="3648519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Lesson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Lição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Pamoka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Lecţie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Μάθημα </a:t>
            </a:r>
            <a:r>
              <a:rPr lang="el-GR" altLang="lt-LT" sz="16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1600" b="1" kern="1200" dirty="0" err="1">
                <a:latin typeface="Verdana"/>
                <a:ea typeface="+mn-ea"/>
                <a:cs typeface="+mn-cs"/>
              </a:rPr>
              <a:t>mathima</a:t>
            </a:r>
            <a:r>
              <a:rPr lang="en-US" altLang="lt-LT" sz="16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16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Clase</a:t>
            </a: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7" name="Google Shape;5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455" y="2232968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0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1" name="Google Shape;58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0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711" y="2708012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0" descr="http://2.bp.blogspot.com/-J6RTR1wLv2Y/T91KKFz0t0I/AAAAAAAAE5I/wZjHn-yaCA8/s320/lesson-plan6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5167" y="471022"/>
            <a:ext cx="3142481" cy="259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 descr="http://www.educationcreations.com/images/kidschool11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65914" y="2780926"/>
            <a:ext cx="1681734" cy="358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0" y="36656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1"/>
          <p:cNvSpPr/>
          <p:nvPr/>
        </p:nvSpPr>
        <p:spPr>
          <a:xfrm>
            <a:off x="1007352" y="1092738"/>
            <a:ext cx="7315720" cy="38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Friend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Amigo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Draugas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Prieten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Φίλος </a:t>
            </a:r>
            <a:r>
              <a:rPr lang="el-GR" sz="2000" b="1" dirty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GB" sz="2000" b="1" dirty="0" err="1">
                <a:latin typeface="Verdana"/>
                <a:ea typeface="Verdana"/>
                <a:cs typeface="Verdana"/>
                <a:sym typeface="Verdana"/>
              </a:rPr>
              <a:t>filos</a:t>
            </a:r>
            <a:r>
              <a:rPr lang="en-GB" sz="2000" b="1" dirty="0">
                <a:latin typeface="Verdana"/>
                <a:ea typeface="Verdana"/>
                <a:cs typeface="Verdana"/>
                <a:sym typeface="Verdana"/>
              </a:rPr>
              <a:t>)</a:t>
            </a:r>
            <a:endParaRPr lang="lt-LT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Amigo</a:t>
            </a:r>
          </a:p>
          <a:p>
            <a:pPr lvl="0">
              <a:buSzPts val="3200"/>
            </a:pPr>
            <a:endParaRPr lang="en-GB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4" name="Google Shape;5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53" y="222890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1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8" name="Google Shape;59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1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453" y="2672832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1" descr="http://media1.santabanta.com/full1/Emotions/Friendship/friendship-66v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1960" y="548005"/>
            <a:ext cx="4466299" cy="33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1" descr="http://www.thorrington.ac.nz/DataStore/Pages/PAGE_956/Docs/Documents/friends-finger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45634" y="4221088"/>
            <a:ext cx="3448094" cy="218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4" y="3711312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"/>
          <p:cNvSpPr/>
          <p:nvPr/>
        </p:nvSpPr>
        <p:spPr>
          <a:xfrm>
            <a:off x="1007352" y="1092738"/>
            <a:ext cx="7315720" cy="38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Water 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Água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Vanduo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νερό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nero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Agua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1" name="Google Shape;6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188106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2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5" name="Google Shape;61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2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69" y="263916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2" descr="http://peacechild.org/wp-content/uploads/2013/06/water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5976" y="752745"/>
            <a:ext cx="4306082" cy="287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 descr="http://www.volusia.org/core/fileparse.php/4157/urlt/water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46534" y="3765339"/>
            <a:ext cx="3250932" cy="260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3629887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3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Mother 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Mãe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Mama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Mamă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Μητέρα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4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400" b="1" kern="1200" dirty="0" err="1">
                <a:latin typeface="Verdana"/>
                <a:ea typeface="+mn-ea"/>
                <a:cs typeface="+mn-cs"/>
              </a:rPr>
              <a:t>mitera</a:t>
            </a:r>
            <a:r>
              <a:rPr lang="en-US" altLang="lt-LT" sz="2400" b="1" kern="1200" dirty="0">
                <a:latin typeface="Verdana"/>
                <a:ea typeface="+mn-ea"/>
                <a:cs typeface="+mn-cs"/>
              </a:rPr>
              <a:t>)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Madre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8" name="Google Shape;6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89" y="223046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3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2" name="Google Shape;63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3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22" y="266674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3" descr="http://spiritlink.com/mother_and_son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2040" y="502171"/>
            <a:ext cx="3590512" cy="523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176889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4" y="3674156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"/>
          <p:cNvSpPr/>
          <p:nvPr/>
        </p:nvSpPr>
        <p:spPr>
          <a:xfrm>
            <a:off x="1007352" y="1092738"/>
            <a:ext cx="731572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Father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Tėvas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Tată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Πατέρας </a:t>
            </a:r>
            <a:r>
              <a:rPr lang="el-GR" altLang="lt-LT" sz="18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1800" b="1" kern="1200" dirty="0" err="1">
                <a:latin typeface="Verdana"/>
                <a:ea typeface="+mn-ea"/>
                <a:cs typeface="+mn-cs"/>
              </a:rPr>
              <a:t>pateras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18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Padre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 </a:t>
            </a: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4" name="Google Shape;6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85526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8" name="Google Shape;64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393" y="274314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4" descr="https://careersph.sykes.com/Content/UploadedImages/WYSWYG/image/Father's%20day%20(12).jpg"/>
          <p:cNvPicPr preferRelativeResize="0"/>
          <p:nvPr/>
        </p:nvPicPr>
        <p:blipFill rotWithShape="1">
          <a:blip r:embed="rId7">
            <a:alphaModFix/>
          </a:blip>
          <a:srcRect b="2689"/>
          <a:stretch/>
        </p:blipFill>
        <p:spPr>
          <a:xfrm>
            <a:off x="5187297" y="3153386"/>
            <a:ext cx="3345144" cy="286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" y="3674157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5"/>
          <p:cNvSpPr/>
          <p:nvPr/>
        </p:nvSpPr>
        <p:spPr>
          <a:xfrm>
            <a:off x="1007352" y="1092738"/>
            <a:ext cx="7315720" cy="415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Irmã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Sesė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Soră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Αδερφή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adelfi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Hermana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0" name="Google Shape;6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08" y="224151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35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4" name="Google Shape;66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5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649140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5" descr="http://i.123g.us/c/fkt_sisters/card/304197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5098" y="1142999"/>
            <a:ext cx="4196322" cy="329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" y="3674156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6"/>
          <p:cNvSpPr/>
          <p:nvPr/>
        </p:nvSpPr>
        <p:spPr>
          <a:xfrm>
            <a:off x="1007352" y="1092738"/>
            <a:ext cx="731572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Brother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Irmão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Brolis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Frate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Αδερφός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b="1" kern="1200" dirty="0" err="1">
                <a:latin typeface="Verdana"/>
                <a:ea typeface="+mn-ea"/>
                <a:cs typeface="+mn-cs"/>
              </a:rPr>
              <a:t>adelfos</a:t>
            </a:r>
            <a:r>
              <a:rPr lang="en-US" altLang="lt-LT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Hermano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 </a:t>
            </a: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6" name="Google Shape;6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41513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6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0" name="Google Shape;68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6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825" y="2681378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6" descr="https://s-media-cache-ak0.pinimg.com/originals/f3/81/60/f381600fce95fd73ccf7e99dc15ef1c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3967" y="1484785"/>
            <a:ext cx="4267781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657065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7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Festa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Vakarėlis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Petrecere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Πάρτι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parti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Fiesta</a:t>
            </a: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2" name="Google Shape;6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198785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7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6" name="Google Shape;69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7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83502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7" descr="http://www.clipartbest.com/cliparts/jTx/EBa/jTxEBaGrc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4520" y="836713"/>
            <a:ext cx="4891242" cy="369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7" descr="http://www.debrecensun.hu/media/2014/05/07-125275-parties-for-thursday-8-may/partytim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1364" y="4040795"/>
            <a:ext cx="4017553" cy="25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1" y="366796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8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 One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Uma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Vienas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Unu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lt-LT" sz="3200" b="1" kern="1200" dirty="0" err="1">
                <a:latin typeface="Verdana"/>
                <a:ea typeface="+mn-ea"/>
                <a:cs typeface="+mn-cs"/>
              </a:rPr>
              <a:t>Ena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e'na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Uno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9" name="Google Shape;70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5006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8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3" name="Google Shape;71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38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39689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8" descr="http://images.clipartpanda.com/one-clipart-royalty-free-number-one-clipart-illustration-438818.jpg"/>
          <p:cNvPicPr preferRelativeResize="0"/>
          <p:nvPr/>
        </p:nvPicPr>
        <p:blipFill rotWithShape="1">
          <a:blip r:embed="rId7">
            <a:alphaModFix/>
          </a:blip>
          <a:srcRect b="3837"/>
          <a:stretch/>
        </p:blipFill>
        <p:spPr>
          <a:xfrm>
            <a:off x="3988343" y="1143000"/>
            <a:ext cx="4688725" cy="473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5" y="3152502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3" y="36656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9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Two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Duas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Doi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Δυο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fr-FR" altLang="lt-LT" sz="2000" b="1" kern="1200" dirty="0" err="1">
                <a:latin typeface="Verdana"/>
                <a:ea typeface="+mn-ea"/>
                <a:cs typeface="+mn-cs"/>
              </a:rPr>
              <a:t>di'o</a:t>
            </a:r>
            <a:r>
              <a:rPr lang="fr-FR" altLang="lt-LT" sz="2000" b="1" kern="1200" dirty="0">
                <a:latin typeface="Verdana"/>
                <a:ea typeface="+mn-ea"/>
                <a:cs typeface="+mn-cs"/>
              </a:rPr>
              <a:t>)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Dos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5" name="Google Shape;72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8" y="221587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39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9" name="Google Shape;72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39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74314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9" descr="http://images.clipartpanda.com/number-two-clipart-royalty-free-number-two-clipart-illustration-1058676.jpg"/>
          <p:cNvPicPr preferRelativeResize="0"/>
          <p:nvPr/>
        </p:nvPicPr>
        <p:blipFill rotWithShape="1">
          <a:blip r:embed="rId7">
            <a:alphaModFix/>
          </a:blip>
          <a:srcRect b="3592"/>
          <a:stretch/>
        </p:blipFill>
        <p:spPr>
          <a:xfrm>
            <a:off x="3491880" y="729832"/>
            <a:ext cx="5026462" cy="50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0" y="36029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928688" y="1143000"/>
            <a:ext cx="4795440" cy="366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Good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afternoon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Boa tarde!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Laba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diena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Bună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ziua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Καλησπέρα </a:t>
            </a:r>
            <a:r>
              <a:rPr lang="el-GR" sz="2000" b="1" dirty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GB" sz="2000" b="1" dirty="0" err="1">
                <a:latin typeface="Verdana"/>
                <a:ea typeface="Verdana"/>
                <a:cs typeface="Verdana"/>
                <a:sym typeface="Verdana"/>
              </a:rPr>
              <a:t>Kal</a:t>
            </a:r>
            <a:r>
              <a:rPr lang="el-GR" sz="2000" b="1" dirty="0">
                <a:latin typeface="Verdana"/>
                <a:ea typeface="Verdana"/>
                <a:cs typeface="Verdana"/>
                <a:sym typeface="Verdana"/>
              </a:rPr>
              <a:t>ι</a:t>
            </a:r>
            <a:r>
              <a:rPr lang="en-GB" sz="2000" b="1" dirty="0" err="1">
                <a:latin typeface="Verdana"/>
                <a:ea typeface="Verdana"/>
                <a:cs typeface="Verdana"/>
                <a:sym typeface="Verdana"/>
              </a:rPr>
              <a:t>spera</a:t>
            </a:r>
            <a:r>
              <a:rPr lang="en-GB" sz="2000" b="1" dirty="0">
                <a:latin typeface="Verdana"/>
                <a:ea typeface="Verdana"/>
                <a:cs typeface="Verdana"/>
                <a:sym typeface="Verdana"/>
              </a:rPr>
              <a:t>)!</a:t>
            </a:r>
            <a:endParaRPr lang="lt-LT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Buenas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tardes!</a:t>
            </a:r>
          </a:p>
          <a:p>
            <a:pPr lvl="0">
              <a:buSzPts val="3200"/>
            </a:pPr>
            <a:endParaRPr lang="lt-LT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endParaRPr lang="en-GB" sz="20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95" y="224304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 descr="http://www.pictures88.com/p/good_afternoon/good_afternoon_00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3768" y="4625978"/>
            <a:ext cx="3466356" cy="162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 descr="https://encrypted-tbn0.gstatic.com/images?q=tbn:ANd9GcQ4QMcq1mo0QkwUhbKZsF8qNTbWgD0FUDIQj8PWdWkXvbYC24I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64088" y="607112"/>
            <a:ext cx="3217540" cy="18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7975" y="2724108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7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0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Three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Três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Trys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Trei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T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ρία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tri'a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Tres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1" name="Google Shape;7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8605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0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5" name="Google Shape;74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0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74314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0" descr="https://encrypted-tbn3.gstatic.com/images?q=tbn:ANd9GcR7L3EMgmSgLBeafJnXkQ7ojOq64DKQaMkVuuGnGK8lsP8jSrJai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3968" y="655508"/>
            <a:ext cx="3600400" cy="558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0" y="3665611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1"/>
          <p:cNvSpPr/>
          <p:nvPr/>
        </p:nvSpPr>
        <p:spPr>
          <a:xfrm>
            <a:off x="1007352" y="1092738"/>
            <a:ext cx="7315720" cy="347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Four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Quatro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Keturi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Patru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Τέσσερα </a:t>
            </a:r>
            <a:r>
              <a:rPr lang="el-GR" altLang="lt-LT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b="1" kern="1200" dirty="0" err="1">
                <a:latin typeface="Verdana"/>
                <a:ea typeface="+mn-ea"/>
                <a:cs typeface="+mn-cs"/>
              </a:rPr>
              <a:t>tessera</a:t>
            </a:r>
            <a:r>
              <a:rPr lang="en-US" altLang="lt-LT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Cuatro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757" name="Google Shape;75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24422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41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1" name="Google Shape;76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41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74314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1" descr="http://quotesqueen.files.wordpress.com/2010/03/four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984" y="736951"/>
            <a:ext cx="3693674" cy="508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611456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2"/>
          <p:cNvSpPr/>
          <p:nvPr/>
        </p:nvSpPr>
        <p:spPr>
          <a:xfrm>
            <a:off x="1007352" y="1092738"/>
            <a:ext cx="7315720" cy="38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5. Five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Cinco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Penki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Cinci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Πέντε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pe'nte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Cinco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3" name="Google Shape;77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506" y="220733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2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7" name="Google Shape;77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2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62299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2" descr="https://lma.ca/wp-content/uploads/2014/03/Fiv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2480" y="643060"/>
            <a:ext cx="4370115" cy="437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178391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" y="3622882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3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6. Six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Seis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Šeši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Şase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Έξι 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e'ksi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Seis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9" name="Google Shape;78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18037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43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3" name="Google Shape;79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43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9843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3" descr="http://www.sixredmarbles.com/images/logo_corner_bottomrigh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0037" y="590754"/>
            <a:ext cx="4518494" cy="47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682702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4"/>
          <p:cNvSpPr/>
          <p:nvPr/>
        </p:nvSpPr>
        <p:spPr>
          <a:xfrm>
            <a:off x="1007352" y="1092738"/>
            <a:ext cx="7315720" cy="381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Seven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Septyni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Șapte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E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πτά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1800" b="1" kern="1200" dirty="0" err="1">
                <a:latin typeface="Verdana"/>
                <a:ea typeface="+mn-ea"/>
                <a:cs typeface="+mn-cs"/>
              </a:rPr>
              <a:t>epta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‘)</a:t>
            </a:r>
            <a:endParaRPr lang="lt-LT" altLang="lt-LT" sz="18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Siete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18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5" name="Google Shape;8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95" y="2232968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44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9" name="Google Shape;80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44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693" y="2649141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4" descr="http://img4.wikia.nocookie.net/__cb20120824150717/logopedia/images/3/37/Seven_1975-89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3927" y="606351"/>
            <a:ext cx="4766866" cy="476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3" y="3648520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5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8.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Eight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Oito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Aštuoni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Opt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O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κτώ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1800" b="1" kern="1200" dirty="0" err="1">
                <a:latin typeface="Verdana"/>
                <a:ea typeface="+mn-ea"/>
                <a:cs typeface="+mn-cs"/>
              </a:rPr>
              <a:t>okto</a:t>
            </a:r>
            <a:r>
              <a:rPr lang="en-US" altLang="lt-LT" sz="1800" b="1" kern="1200" dirty="0">
                <a:latin typeface="Verdana"/>
                <a:ea typeface="+mn-ea"/>
                <a:cs typeface="+mn-cs"/>
              </a:rPr>
              <a:t>‘)</a:t>
            </a:r>
            <a:endParaRPr lang="lt-LT" altLang="lt-LT" sz="18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Ocho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1" name="Google Shape;82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95" y="2224423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45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5" name="Google Shape;82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45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8" name="Google Shape;828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0" y="2709337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45" descr="http://www.koozai.com/blog/wp-content/uploads/2014/02/orange-eight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9912" y="3119580"/>
            <a:ext cx="4896543" cy="326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2" y="3648519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6"/>
          <p:cNvSpPr/>
          <p:nvPr/>
        </p:nvSpPr>
        <p:spPr>
          <a:xfrm>
            <a:off x="1007352" y="1092738"/>
            <a:ext cx="7315720" cy="38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Nine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Devyni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Nouă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E</a:t>
            </a: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ννέα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000" b="1" kern="1200" dirty="0" err="1">
                <a:latin typeface="Verdana"/>
                <a:ea typeface="+mn-ea"/>
                <a:cs typeface="+mn-cs"/>
              </a:rPr>
              <a:t>enne'a</a:t>
            </a:r>
            <a:r>
              <a:rPr lang="en-US" altLang="lt-LT" sz="2000" b="1" kern="1200" dirty="0">
                <a:latin typeface="Verdana"/>
                <a:ea typeface="+mn-ea"/>
                <a:cs typeface="+mn-cs"/>
              </a:rPr>
              <a:t>)</a:t>
            </a:r>
            <a:endParaRPr lang="lt-LT" altLang="lt-LT" sz="20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Nueve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0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7" name="Google Shape;83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198785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46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1" name="Google Shape;84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6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471" y="2635275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46" descr="http://www.employmentandlaborinsider.com/wp-content/uploads/sites/328/2011/03/Nine-Bal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5212" y="2717563"/>
            <a:ext cx="4015308" cy="375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4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6" y="3674157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7"/>
          <p:cNvSpPr/>
          <p:nvPr/>
        </p:nvSpPr>
        <p:spPr>
          <a:xfrm>
            <a:off x="1007352" y="1092738"/>
            <a:ext cx="7315720" cy="30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10.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Ten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Dez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Dešimt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Zece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Δέκα </a:t>
            </a:r>
            <a:r>
              <a:rPr lang="en-US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16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1600" b="1" kern="1200" dirty="0" err="1">
                <a:latin typeface="Verdana"/>
                <a:ea typeface="+mn-ea"/>
                <a:cs typeface="+mn-cs"/>
              </a:rPr>
              <a:t>de'ka</a:t>
            </a:r>
            <a:r>
              <a:rPr lang="en-US" altLang="lt-LT" sz="1600" b="1" kern="1200" dirty="0">
                <a:latin typeface="Verdana"/>
                <a:ea typeface="+mn-ea"/>
                <a:cs typeface="+mn-cs"/>
              </a:rPr>
              <a:t>)</a:t>
            </a:r>
            <a:endParaRPr lang="fr-FR" altLang="lt-LT" sz="16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Diez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3" name="Google Shape;8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24423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7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7" name="Google Shape;857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47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0" name="Google Shape;86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67" y="2727605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7" descr="https://encrypted-tbn2.gstatic.com/images?q=tbn:ANd9GcSuXE6YzaiPd8WUmEOZCLt3hE8QF_L_7KfOCb7YCzJ0ZZLi5fVMZ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6703" y="2932726"/>
            <a:ext cx="4756396" cy="352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lag of Greece | Britanni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4" descr="Flag of Spain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9" y="3682702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8"/>
          <p:cNvSpPr/>
          <p:nvPr/>
        </p:nvSpPr>
        <p:spPr>
          <a:xfrm>
            <a:off x="1007352" y="1092738"/>
            <a:ext cx="7315720" cy="363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Good bye!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Adeus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Viso (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revedere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Γειά σας </a:t>
            </a:r>
            <a:r>
              <a:rPr lang="el-GR" altLang="lt-LT" sz="24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400" b="1" kern="1200" dirty="0" err="1">
                <a:latin typeface="Verdana"/>
                <a:ea typeface="+mn-ea"/>
                <a:cs typeface="+mn-cs"/>
              </a:rPr>
              <a:t>Yiá</a:t>
            </a:r>
            <a:r>
              <a:rPr lang="en-US" altLang="lt-LT" sz="2400" b="1" kern="1200" dirty="0">
                <a:latin typeface="Verdana"/>
                <a:ea typeface="+mn-ea"/>
                <a:cs typeface="+mn-cs"/>
              </a:rPr>
              <a:t> </a:t>
            </a:r>
            <a:r>
              <a:rPr lang="en-US" altLang="lt-LT" sz="2400" b="1" kern="1200" dirty="0" err="1">
                <a:latin typeface="Verdana"/>
                <a:ea typeface="+mn-ea"/>
                <a:cs typeface="+mn-cs"/>
              </a:rPr>
              <a:t>sas</a:t>
            </a:r>
            <a:r>
              <a:rPr lang="en-US" altLang="lt-LT" sz="2400" b="1" kern="1200" dirty="0">
                <a:latin typeface="Verdana"/>
                <a:ea typeface="+mn-ea"/>
                <a:cs typeface="+mn-cs"/>
              </a:rPr>
              <a:t>)!</a:t>
            </a:r>
            <a:endParaRPr lang="lt-LT" altLang="lt-LT" sz="24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Adiós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lt-LT" sz="24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dirty="0"/>
          </a:p>
        </p:txBody>
      </p:sp>
      <p:pic>
        <p:nvPicPr>
          <p:cNvPr id="869" name="Google Shape;86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439" y="224151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48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3" name="Google Shape;87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48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8" y="2685790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48" descr="http://www.fluentu.com/blog/french/wp-content/uploads/sites/3/2014/02/say-goodbye-french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2080" y="531481"/>
            <a:ext cx="3248894" cy="215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8" descr="http://csworld.edublogs.org/files/2014/06/Farewell-2e21lyv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1800" y="4077072"/>
            <a:ext cx="3483843" cy="243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" y="3704238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9"/>
          <p:cNvSpPr/>
          <p:nvPr/>
        </p:nvSpPr>
        <p:spPr>
          <a:xfrm>
            <a:off x="1007352" y="1092738"/>
            <a:ext cx="73157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Pabaiga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Sfârșit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altLang="lt-LT" sz="3200" b="1" kern="1200" dirty="0">
                <a:latin typeface="Verdana"/>
                <a:ea typeface="+mn-ea"/>
                <a:cs typeface="+mn-cs"/>
              </a:rPr>
              <a:t>Τέλος </a:t>
            </a:r>
            <a:r>
              <a:rPr lang="el-GR" altLang="lt-LT" sz="2400" b="1" kern="1200" dirty="0">
                <a:latin typeface="Verdana"/>
                <a:ea typeface="+mn-ea"/>
                <a:cs typeface="+mn-cs"/>
              </a:rPr>
              <a:t>(</a:t>
            </a:r>
            <a:r>
              <a:rPr lang="en-US" altLang="lt-LT" sz="2400" b="1" kern="1200" dirty="0">
                <a:latin typeface="Verdana"/>
                <a:ea typeface="+mn-ea"/>
                <a:cs typeface="+mn-cs"/>
              </a:rPr>
              <a:t>telos)</a:t>
            </a:r>
            <a:endParaRPr lang="lt-LT" altLang="lt-LT" sz="2400" b="1" kern="1200" dirty="0">
              <a:latin typeface="Verdana"/>
              <a:ea typeface="+mn-ea"/>
              <a:cs typeface="+mn-cs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t-LT" altLang="lt-LT" sz="3200" b="1" kern="1200" dirty="0">
                <a:latin typeface="Verdana"/>
                <a:ea typeface="+mn-ea"/>
                <a:cs typeface="+mn-cs"/>
              </a:rPr>
              <a:t>Fin</a:t>
            </a:r>
            <a:endParaRPr lang="en-US" altLang="lt-LT" sz="3200" b="1" kern="1200" dirty="0">
              <a:latin typeface="Verdana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6" name="Google Shape;8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24423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49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0" name="Google Shape;89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9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152" y="2615505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9" descr="http://pixabay.com/static/uploads/photo/2012/04/28/19/34/end-44184_64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2040" y="843897"/>
            <a:ext cx="4551473" cy="229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9" descr="http://davidosmond.com/wp-content/uploads/2012/12/the-end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5856" y="4232499"/>
            <a:ext cx="2965736" cy="223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" y="3106140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" y="3588164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928687" y="1143000"/>
            <a:ext cx="5326833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Good night!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Boa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noite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Labanakt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Noapte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bună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Καληνύκτα </a:t>
            </a:r>
            <a:r>
              <a:rPr lang="el-GR" sz="2000" b="1" dirty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GB" sz="2000" b="1" dirty="0" err="1">
                <a:latin typeface="Verdana"/>
                <a:ea typeface="Verdana"/>
                <a:cs typeface="Verdana"/>
                <a:sym typeface="Verdana"/>
              </a:rPr>
              <a:t>Kaleenihkta</a:t>
            </a:r>
            <a:r>
              <a:rPr lang="en-GB" sz="2000" b="1" dirty="0">
                <a:latin typeface="Verdana"/>
                <a:ea typeface="Verdana"/>
                <a:cs typeface="Verdana"/>
                <a:sym typeface="Verdana"/>
              </a:rPr>
              <a:t>)!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¡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Buenas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noches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295" y="2173324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 descr="https://encrypted-tbn2.gstatic.com/images?q=tbn:ANd9GcTcnI8q9jgsvDRQftwdLqSZF8IryCXzT7m4_PrlOgkgeTYymoD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6178" y="571499"/>
            <a:ext cx="4108966" cy="264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http://www.imgion.com/images/02/Purple-colred-good-night-sleeping-teddy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6136" y="4718083"/>
            <a:ext cx="2137420" cy="166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470" y="2725866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" y="3212976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928688" y="1143000"/>
            <a:ext cx="545502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What’s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nome?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Koks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tavo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vardas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Cum te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cheamă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sz="3200" b="1" dirty="0">
                <a:latin typeface="Verdana"/>
                <a:ea typeface="Verdana"/>
                <a:cs typeface="Verdana"/>
                <a:sym typeface="Verdana"/>
              </a:rPr>
              <a:t>Πώς σε λένε </a:t>
            </a:r>
            <a:r>
              <a:rPr lang="el-GR" sz="1800" b="1" dirty="0">
                <a:latin typeface="Verdana"/>
                <a:ea typeface="Verdana"/>
                <a:cs typeface="Verdana"/>
                <a:sym typeface="Verdana"/>
              </a:rPr>
              <a:t>(Pos se le'ne)?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¿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Cómo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 te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llamas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673" y="225006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6" descr="http://www.m2k-education.com/thinking-smile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0232" y="380999"/>
            <a:ext cx="2009006" cy="317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https://encrypted-tbn0.gstatic.com/images?q=tbn:ANd9GcQ9fawPBCyoE79lEhX0DTiczlZm5pVE597yNZbQdVRrUrxVrWPgw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5936" y="4593922"/>
            <a:ext cx="1115106" cy="178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215" y="268992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3221120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928687" y="1143000"/>
            <a:ext cx="5677212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My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nome é...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Mano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vardas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Numele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este...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3200"/>
            </a:pPr>
            <a:r>
              <a:rPr lang="el-GR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Ονομάζομαι...</a:t>
            </a:r>
            <a:r>
              <a:rPr lang="en-US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altLang="lt-L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onomAzome</a:t>
            </a:r>
            <a:r>
              <a:rPr lang="fr-FR" alt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)...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Mi nombre es/Me </a:t>
            </a:r>
            <a:r>
              <a:rPr lang="fr-FR" altLang="lt-LT" sz="3200" b="1" kern="1200" dirty="0" err="1">
                <a:latin typeface="Verdana"/>
                <a:ea typeface="+mn-ea"/>
                <a:cs typeface="+mn-cs"/>
              </a:rPr>
              <a:t>llamo</a:t>
            </a: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15" y="2213547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7" descr="https://encrypted-tbn3.gstatic.com/images?q=tbn:ANd9GcQGPzWf1HVMr07sRDy9UWEf2RzblhyQu59XaZzB-OCvaUl6cEt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6880" y="602393"/>
            <a:ext cx="2590800" cy="176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 descr="https://encrypted-tbn2.gstatic.com/images?q=tbn:ANd9GcRzVOYlLGKq4pnkPn5z1385UXKuwLL5THp5glkDV3tSh8Mdap_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27784" y="4293096"/>
            <a:ext cx="2638425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8" y="2724108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8" y="320467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928688" y="1143000"/>
            <a:ext cx="4795440" cy="341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are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Como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você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está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Kaip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gyveni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 mai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3200"/>
            </a:pPr>
            <a:r>
              <a:rPr lang="el-GR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Πώς είστε </a:t>
            </a:r>
            <a:r>
              <a:rPr lang="el-G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pos </a:t>
            </a:r>
            <a:r>
              <a:rPr lang="fr-FR" altLang="lt-L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íste</a:t>
            </a:r>
            <a:r>
              <a:rPr lang="fr-F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)?</a:t>
            </a:r>
            <a:endParaRPr lang="lt-LT" altLang="lt-L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altLang="lt-LT" sz="3200" b="1" kern="1200" dirty="0">
                <a:latin typeface="Verdana"/>
                <a:ea typeface="+mn-ea"/>
                <a:cs typeface="+mn-cs"/>
              </a:rPr>
              <a:t>¿Cómo estás? </a:t>
            </a:r>
            <a:endParaRPr lang="fr-FR" altLang="lt-LT" sz="3200" b="1" kern="1200" dirty="0">
              <a:latin typeface="Verdana"/>
              <a:ea typeface="+mn-ea"/>
              <a:cs typeface="+mn-cs"/>
            </a:endParaRPr>
          </a:p>
          <a:p>
            <a:pPr lvl="0">
              <a:buSzPts val="3200"/>
            </a:pPr>
            <a:endParaRPr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0" y="2205001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8" descr="https://encrypted-tbn2.gstatic.com/images?q=tbn:ANd9GcTGfU0VNKWfQ3NptXQEr5sZDqJKdxDpzeT0ygQwF_TpJLgqcR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8352" y="727381"/>
            <a:ext cx="3126126" cy="234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 descr="https://encrypted-tbn2.gstatic.com/images?q=tbn:ANd9GcTWeuoT9s3vxpb1zqKdNnoNfBFTiu32yYFwqI90dYvdoye8-RA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1043" y="4305889"/>
            <a:ext cx="2071117" cy="207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152" y="2685394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0" y="3195483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928688" y="1143000"/>
            <a:ext cx="4795440" cy="403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I’m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Eu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estou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bem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Gyvenu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gerai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fr-FR" sz="3200" b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Sunt</a:t>
            </a:r>
            <a:r>
              <a:rPr lang="fr-FR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bine.</a:t>
            </a:r>
            <a:endParaRPr lang="lt-LT"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3200"/>
            </a:pPr>
            <a:r>
              <a:rPr lang="el-GR" altLang="lt-LT" sz="3200" b="1" dirty="0">
                <a:latin typeface="Verdana" panose="020B0604030504040204" pitchFamily="34" charset="0"/>
                <a:ea typeface="Verdana" panose="020B0604030504040204" pitchFamily="34" charset="0"/>
              </a:rPr>
              <a:t>Πολύ καλά </a:t>
            </a:r>
            <a:r>
              <a:rPr lang="el-G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Poli</a:t>
            </a:r>
            <a:r>
              <a:rPr lang="el-G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lt-L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kala</a:t>
            </a:r>
            <a:r>
              <a:rPr lang="el-G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altLang="lt-LT" sz="2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t-LT" altLang="lt-L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lt-LT" sz="3200" b="1" kern="1200" dirty="0">
                <a:latin typeface="Verdana"/>
                <a:ea typeface="+mn-ea"/>
                <a:cs typeface="+mn-cs"/>
              </a:rPr>
              <a:t>Bien gracias.</a:t>
            </a:r>
          </a:p>
          <a:p>
            <a:pPr>
              <a:buSzPts val="3200"/>
            </a:pPr>
            <a:endParaRPr lang="fr-FR" altLang="lt-LT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285875"/>
            <a:ext cx="50006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71" y="2250060"/>
            <a:ext cx="571848" cy="33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 descr="data:image/jpeg;base64,/9j/4AAQSkZJRgABAQAAAQABAAD/2wCEAAkGBxATEhUSEhQWFBUTFxYYFBcWFhgWGBUZFhgYGBgYFxgcHSogHBolHhcUIjEiJSkrLy4uGB8zODMsNygtLisBCgoKDg0OGxAQGywkICQsLiwvNywsLC0sLC8vLCwsLCwsLywsLDQsNCwsLCwsLCwsLCwvLCwsNCwsLCwsLCwsLP/AABEIAMIBAwMBEQACEQEDEQH/xAAcAAEAAgMBAQEAAAAAAAAAAAAABAUCAwYHAQj/xABCEAACAQIEAwUFBQQIBwEAAAABAgADEQQFEiExQVEGEyJhcTKBkaGxBxRCUsEjctHwFTNigpKywuE0Q0RjotLiJP/EABsBAQACAwEBAAAAAAAAAAAAAAAEBQECAwYH/8QAOREAAgECBAMGBQMDAgcAAAAAAAECAxEEEiExBUFRE2FxgZHRIjKhsfAGFMEj4fEVUkJicoKSwtL/2gAMAwEAAhEDEQA/APcYAgCAIAgCAIAgCAIAgCAIAgCAIAgCAIAgCAIAgCAIAgCAIAgCAa8Q5CMRYEKSL8Nhz8oB5ge0eYUXp1e9XF6qgp1KNMroXVtclFLIqcSxHAX3vO7q0ZRlaNrLTrvzI6pVoyheV7t32ttfTnp1e53OX5pXampqpSV99QSoxUWJGxZAeFuUjKV1clONnYupsaiAIAgCAIAgCAIAgCAIAgEBszXWUUX07E358wJQ47j1LC1ezUXK29nt7kiOHbjmZKo4hW4ceh4ydguJ4fGL+m9ej0f53o5TpuO5sYgC52Ak9tJXZoUmJzNnNkNl68z/AAE8dxPjs5t08O7R6834dF9fAn0sMoq89zdhcUVNibqeN+XnInCeMVKNVQrSbg+rvbv15dfU1qUlJXW5bT3pCEAQBAEAQBAEAQBAEAQDF0BBBAIIsQdwQeIIgFTlHZjB4ZnejTIaoArFqlSpZQSdKh2IRbngthw6CLC5YrhKY4L9ecwkkZbbN8yYEAQBAEAQBAEAQBAEAQCLmmJ7uk78wNvU7D5kSPiq3Y0ZVOi/wb045pJHK5ZUsePGfN66ctWWj6FyG5iRadSdOanB2a2ONuTNOc5n+zVL2LGzeYWx+dx8DPWYjissTw9W0k3ll5a/XT6o1o0Ms78uRXYfELfjPNzgyUyeXBkfKc8pbYfFqKSsx8vM22n0DBcRpwwEK1Z20t3trTzvYgzpN1HGJofMmPsgAee5lPiP1NUb/owSX/Nq/RWt6s6rDJbsUsxbUA1rE24cLzGB/UGInXjGtbK3bRWav5+olh1ZuJaT2ZDEAQBAEAQBAEAQBAEAQBAEAQBAEAQBAEAQBAIOLzJUfuxu1gTvawN7fSU3FOLrBNRUczeu9kvud6VFzVzFcwP5fn/tKiP6pd/ipad0v7G7w66kPtDiQ+GqAbEaWseYVgxt7gTJ1TilDH4acKbtK17PfR306+RmjTlCom9jm8BTqNuPCOp5+gnlqrjHR6snWLmmDzJMhN9EYZtUCats0bZntMGD4UXpF2Ls1tQ6HhwB4cbztKvKUYwltHbzd2bKXU+LUtsdj/PCaON9g1fY1ValztOlKLzK290bpWR1U+qFMIAgCAIAgCAIAgCAIAgCAIAgCAIAgCAIAgCAcT2lrFMUxvbwKfduP0M8lxym5Yi3VL+Sww2sCgq/aXhVuFSpVI2uLKpt0JN/lKtcDrN/E0vq/wA8y2pcKq1Y5rpfco8f9qRP/IVR/aqf/Ik2lwJLabv3L+5I/wBNpUledS3lb+SrqfavV5CgB6O3+qSVwCHPN9PY55eHr5qvo17Mn5Z9pOKqKzjDirTT22ppVsvPxNuBt1ms/wBPRt8LkvR+xhw4fLSNVrx/wi/yn7RsJVA16qRPXxL7mH6gSsrcFrwfw6/RmsuG1Gr02pLu/Ps2Wz9scEBfvl26XPykVcMxLfynL/T8R/sZzmb/AGp4entSpl/7TnQvuG5Pyk+hwGpP53bw1N/2Kpq9aaj+fnU59vterX2FAD91z89Unr9O07a5vVexso8NW9R/nkW1T7QMaiK+IwgFJwCjtTq01YMLqVdrg38ppL9PRWsXJej/AIN1Q4fL5KtvFr2RJyr7RaBZTVpOFBB8DK+w356ZijwpUq0JyldJ3elnp/c7VOEylB9lNO/XT7XO+yrt5gMQ606btra+lWUqTYEm3LgDzl3iOLQoJylTllXNZf8A6v8AQosRwnEUFmna3c7nQUsWjbXsfPabYXjGExDywnZ9Ho/rv5ECVKUTfLM5iAIAgCAIAgCAIAgCAIAgCAIAgCAIAgCAcn2+y1np98guUVlf908G9AfkT0lRxXD5lGqv+Hfw/sS8JUtLKzwIYZ02dSpJOx9Zq5xk24u57XA1oVKdlujjswrl3JPXbyEtaUVGKSPFY6vKtXlKT56dyI06EQ7Dsd24qYLC43ChSy4umQhBt3dQgoW9Cp+Kr5wCl7P1yH08j9RIuKheNy94DiJRrdlyf3O2x2UvSppUb8fEdLi4/hKiniI1JuK5F5hcfKriZU3trby99zz7M65aoTyBsPSXlGOWCPKcRrutiJN7bLwIk6kE7XCfaTjEyyplrAOjAJTqG+umlwSg6jkOl/SwFB2dxBFUJfZr7eYF7/KRsVBOGboXnAsRKGIVK+kr+tr3PT/s9y+q+OpVgpFOiHZnOw8SsgVTza5+AM83xWtCOGlBvV2SXmmXPGMRHL2K3+x6viccF855SNJvc8+oHQYAsaaFuJUE+8T6dgoyjh6anvlV/Qrals7sb5KNBAEAQBAEAQBAEAQBAEAQBAEAQBANWIrqilmNgP12AnKvWhRpupPZG0YuTsiqq5i7cPCPLj8Z4rGfqDEVHal8C9X6+3qTo4aMd9SszfGOqGzNqOy+I8T75AoYvEznd1Jf+T9ztCEei9DyntRgyq6uakH9D9flL/B1VJ2LHh1XJiF36Hl+OwwWow8zb0O4+Vp6alLNBMo8fSdLEzg+v05Grux0nQiHw0x0gE3JMPestuhPyt+okfEu1MuOBwzYtPkk39Lfyeydq8L/APlpjpo/h+s8jgJ/15eZM4ZNfu4N87/VM8SxOHs7A8QSD7jaezpu8UykxkHCvKL5NmGgdJuRj4aY6QCy7P4W9W4Hsg/FvCB8z8JGxUkoF3wGlmxLqPaKb/j3P0Rl2WCjhlVPaRRc9bDf47z57Vr9rWbls2bVZupNyfN3JWS4Nq77+wu7n/T6n6e6WvDOHvEVbtfCt+/u9+4jV6vZx7ztZ7YqxAEAQBAEAQBAEAQBAEAQBAEAQBAEAhZzg++ovTBsSLqejA3X3XAkfFUFXoyp9fxG9OeWSZwWFzN1JVrgqbEHiCNiDPB1sLZtNFmZVcaaj+Sj6zSNLJHxN4lL2ioB1I6jeTcJPKyRGHNHmGa5TqNidLrspPBhyBtwPnPT4fEZV3fYmYjCQ4jFSi0qi+v51Kr+hMRewQH0dP1Ml/uqfUqZcCxqekU/NG+n2bxB9o00/ecH/LeYeLp8jrT/AE/i5PWy8/Y7DsR2UvVDX1KCCz2sDbcBfLz5/Sl4nxC0GuZMlClgKUqVOWactG+i6fmvPoel53lwqUSluU8zhq7p1FIrYycWpLdHjfaLIfGSToqc7jwVOjA8j1E9phcYsumq+xa18HS4n/VpyUZ80/z66+pRHJa/IK3ow/W0mLFUyulwDGLaz8H72M6fZ/EHiFUdWdfoCTDxVNCnwDGSdmkvF+1zsOxWRgVFPFVIYsR7bDhYflH885TcSxV4tc3p4FxGjTwlF0Kbu38z/Pt7nr+Cq3E8fVjZlbVjZl1luI0IFVVCjkBb1lzhv1FVoWhOEXHu0f8AK/Nytq0U5N3LWjWDC4/3E9dg8bRxdPPSfuvEhyg4uzNklmogCAIAgCAIAgCAIAgCAIAgCAIAgCAc32l7M98TVokLU/ED7L269G85V47hyrfHDSX3JNGvl0lschhsNUpuyVF0sOIuD8wbTzGLpSpNRkrMnxkmroyxFC84QnYl05qxQZhlAJ8Q2PltJ9LEu2hiae6McP2TRuG0zPiDiafvcQtFN+pcYLsdRU3IB+ch1eJzeiOU8TWnpKbfmzpcJhFQWUWlbUqSm7s4km05XBV5lkdKrxAkqji50wc5iOxNO+wA9NpYw4rLmSI4qvHab9WR27K0k8TW26zouITnojosVXno5v1LHLqAHsDaR602/mO0ZqKOmwVOwlZUldnGpLMS8NilFwTwM5Tpt6kaauzemYqh1BvUdR0krh+IrYSsqkPNdV09u85SpZlZnRT6YVogCAIAgCAIAgCAIAgCAIAgCAIAgCAc/mmZF7rTNl4XHFvQ9J5DinGZTk6VB2it2ufh3ffwLChh0vilucai6arDrKzemmSpstKCgyLJtGilYnjDI6lGFwwsf56zh2koyzLc2dRnK/fO4rnDVDZ1GpSdtaHg4+h6EGWvZdtSVWC02fc+nt3Gl1LYu8PjQZBnSaNSYmIE4uDBsFUTXKwYtXEyoMEXEYxQLkgCdYUm2bJXK3KMUuLZmTxUkOnXydhxCnmBzPC+3IyTiKbw0UpfM+XRd/idITSWhejCqOUg9ozDm2ZnYTXcJnO1KjtVdUBYk8FBJ224CWtGhKpFRirsxKy1Z1GQ9nmBFWvxG6pxserHhfyE9Hw/hPZtVKu/JdPEhVsRdZYnTS9IggCAIAgCAIAgCAIAgCAIAgCAIAgEDPHcUKhQEm3AcbXGq3na8h4/tHhpqnvb/P0OlG2dXOKTNVttPBPDss22VWJxN6oPXaS4U/gsC1wtWRJxNWWlCpIskYKTt72Z+/4a1M6cRRu+HcGxvzS/INa3kQDyk3heO/aVvi1hLSS/ny+xzqQzK63OK7H9qKFa1Gu5w2IXwsH2V2Gxtq9lr/h234Xnr6/DKFT4o8+mxyjXltI75Mtr/hZG9br/ABldPgjfyy+h07aPNG1ctxX/AG/8Tf8ArOS4FU5tfX2HbQ7zI5VVtd6iqBxsP1J/SSKfAor55eiMPELkjjMzzCliq33DBMartcV699S0KfByp4F7GwtwJ4yXVhh+HUXVtryvu3+bmqnKq8vI7vLsFToUko0l0pTUKo8h9T5zw9arOtN1Ju7ZJ7kSS052CI1epOkInRF9lNUKAht5G1t/Oem4HxfNJYar/wBr/h/w/wCSDiKd/iRaz1hEEAQBAEAQBAEAQBAEAQBAEAQBAEAQBAKDOOytGsS6HunPEqLqT5r19LSuxPDKVXVfC/p6HeniJR0epzGP7GYhQXNWiETcsxYWA5kaTK58KqQTbkrefsSY4mL0syuwWJvzlFVp2Z2aLjDV5DnA1LCnV5yO4g8u+1/sXr1Zjhluf+qQeX/NA/zfHqZ6bgXE8tsLVf8A0v8A9fb06EerT5o88yPO8zpbYWrXAX8KFnUf3NwPhPVaczj2cuSLxO3vaHcCrVNuI+70yR6/s7xoOzn0foU2PzvM8a4o1a1aqztpFK5ALX4aBZb+o2ms5whFyk7JDs2e29guyqZfh9Jsa1SxrMOvJQfyrc/M854LiePeMq3Xyrb38yZCGRWOkLyuSNjS9abqJuiF96HeKDy3P6Tt2byNm17F4tYEXB9JCWaElJaNamljoqFTUobqAZ9Rw9VVaUai5pP1RVzjlk0bJ2NRAEAQBAEAQBAEAQBAEAQBAEAQBAEAQDl+3NclFoj8fib0XgPjv/dlJxrEZIxprnq/L+/2JmEjq5HAvSambjhKJSU1YmvUn4XFXnCdM5tFrhsVIk6ZglriCviG45icnC+jBWZf2bwtMu2F00xUbU1I+yGtY6Pyjbhw6Wlvh+NVqVo4hOSXNb+fXx+52oVVTumiYMpa9yqjzvtJ0uPYZL4VJvwJX7mmRsFkWFo13xIUPXqWBe3sgACyjlsBc8T6bSnxnEa+KWV6R6e/Uh1JKU3JIsnrdZBUTmRqmInRQNkiOHZ2CJbU2wubC/K5ANuklUKHaTUb2u7am2yv0NB7PY5Sb0iSeYZCD85bS4biFpl+3ucu3pvmWeW5DjiRe1IcyzBj7gt7+8iIcEq1PnSivzoaSxEFtqdthqWhVW99IAv1856ehRjRpxpx2SsQZSzSbZsnU1EAQBAEAQBAEAQBAEAQBAEAQBAEAQBAOO7YvprqzeyaYAPK4Zrj13WeX47Tk6sZcrW+rJ+FfwNd5y+LqhuEqacWjvYh4DB1alTTSUt16KOrHgB6ydTpSrPLFfneZk0ldmzD42RZ0jDjYsKOM85HlSMWNvfKd7WPltNMrRgyFQdW+MxlZkzGJA4bTHZ33FjTUxXnN1TM2IwxBc6V+M65FFXZtsXuBwIQXPGV9Ws5PQ3TO2pNdQeoBn0ynLNFPqilas7Gc3MCAIAgCAIAgCAIAgCAIAgCAIAgCAIAgCAIBhVpKwsyhh0IBHwM1lGMlaSuZTa2IX9B4S9+4pf4F+lpw/Z0P9i9Eb9rPqzbicOooulNQt0YAKABcg8hOkoKNNqKtoYUryTZ5FTwd+E8Z2tkWzYqUnXzmylGRhWZuoGqUeoB4aWnWemttI+c3WHcouS2Vr+Zh2TS6mC41jwE5OkkLG0d6eVpp8CMpIt8s7NviaDsGtUR/DcnSw0glT04jf8AkWmDwixFGUo7p6emxyq1VTklyKvuqlB9NRCjDkR9DwI8xIGIozi8s1Zm6kpK6Ogy/Fd4Ao9okAe/aVqwsp1YwXN2M5squzvFWwt0n0dKysVB9mQIAgCAIAgCAIAgCAIAgCAIAgCAIAgCAIAgCAIAgHm2bYP7vWZCLKSTTPIqeAHmOHuni+IYV0arXLdeH9tizpzzxTNuCyOviDspRPzuLD3Difp5zpheG16r2sur/NTE60Id52OGyOilBsOB4XBDnmxI3Ynrwt0sJ6enhacKXZLZ7kKVWTnmPOsVl7YeqadQbjgeTDkwnlcVRnRm4S/z3lhGanG6LOlYgAC5OwA4kngBKyMJTmox3ZsnZXZ3OUYLuqQTnxb1PH+Hunu8Dhv29CNPnz8eZWVameTZIr0EcaXVWHRgCPgZJlCMlaSuaJtbEbDZVh6bakpIrdQoBHp0nKGGpQeaMUn4GzqSas2TZ3NBAEAQBAEAQBAEAQBAEAQBAEAQBAEAQBAEAQBAEAQD4RAPsAQCFmmV0q66ai3t7JGzKeoM4V8PTrxyzXujeE3B3RGyjIKVA6gWduRa3hHkAOPnI+F4dRw8s8dX3m9StKatyLaTziIAgCAIAgCAIAgCAIAgCAIAgCAIAgGpq4Dad76dXuvb4wCMMwNqZ7qp+0Nl3p7eEtc+PhYHh0gGeDx4qeyrWstydNhqRXAte97MvLnAMK2ZKqs5VtCGxba1wwU2F77Enl+E+VwM8RmCI4pm5YhTsNgGdaYv72+R94BceCKelGbvF1i2kWHh43YfnHC8A24vECmhcgm3IC5JJsAB1JIEA01cypqXBudFLvdrWZfFfSb7kaf/ACWAfcPjgzadLLu4Um1nKMVa1iel7GxI9DYDBszUEjQ+2q3s+PQwQ28W27DjaAb3xOlQxVgSbBNixPICxtyvxsBubWMA1vjSASabggoAPBc62Cix1aeJ33v8rgfBmC+AWa767Da4NP2lJva9wRxttxgHyjmGrTam41XO5TYAgXPj8+V+BgGWHxwbSdLKH9knTuLFr7MbbfWAZ4bGK5ZQDdeN7fndNt+tNviIBg+OALgq1kIXV4bMzBSAove51gcOMAwfMdPtU3Um2kHQdV2VdiGI2LLxI99oBuTFqaZqWIC69QNrjQSGGxtxU84BgmYISo3BZA4uORv4f3tjt5HoYBiuYXF1puwsLkBdrgEixYEkAi+kHpxBEAUMyVmsFaxbSreEq107wEWa9ivUQDM43x6AjMbtcjTYadNybsPzjh0MAYTGiptpZdgw1W3Vr2IsT052gGlM1Upr0OPBrRSF1VAbW0WaxJJUWJG7DqIBuTHoSFFySRbzBXUH/d2Iv1FoBKgCAIAgCAIAgEWtQcuGUi2nSQQet7j5wDThMv0LTFkXu2v4FsG/ZsnDrvf3QDbUwpNVX8I09B4mGkjSWv7Nzqt1A6XgGrEZeXfVdQLrey7vpZWAc33FlI9/qCBpp5ORpOu5U8bfhV6TIOPELSAJ5kk7XtAPtPLXtSDd2/dLoF1Jv7Hi34HwfOAS8TQZwt20aW1HTY32IA8QtzB4cRAIdTJyabJr30BEbT7IXvALi+/hfSeHPhyA34XBkNdmBVXqMgAtYuzG7G+9g5FtuJPSwEerlNy39WNRc+x4n1Nq0ub7qOFvThaxAlthfAoGlGQ3TSPCDuPZ2uCGIPrAI75QrEs4p3JW4VAAQHV21XPiJKDc8PjcDGnlOkeGppCkaFVVCKEdnRSLXsCbWBGwA2gG05fY028Dd2CPEu4uytdTyO30gCnl4RE7vQrJa502D+Eqb2Pne8A+4TCMjagykMBr2I311HYrubC9Q2B4W4mAfamXpeo3hDuyuG0i40hAAeZW6C/DbaAY4jAtVt3jIQCpChdjZlZi1yb3C2HTUeO1gPqZeBSFNWCKHLXQAWHeGoFA3HQcOF4BguWbP+0vfdGIF1Opn1G1gfE52sNtusA2UMJURdNN10+aElT+IjxC4JubHgSdyLAAYplSgBdmRWU6WF7haXdgG/E7A3gHwZWA6sq07KWIBT2dRQ3XofB84Bsy/LVpG6hQSqqxChSxUsdRI4+0ePnANCZU9qYap/VBVGlQNlsfxXFyyUzw20253gG/DYAoVOoEqrKCVF9LOGA26AWgE6AIAgCAIAgCAIAgCAIAgCAcFmuHpYnMMRTxSmqMPQpvhMOX0LVLKxdgLgFtQC3Owv5SNJKU2pcloi5ozlRwsJUnbNJqUrXttZfyURzVRhGw1Ja+GoLjKNLEu1YVRSp1dWtKdQEhVXSoO+2re5JnPN8OVaK+pM7Busqs3GUnBuKta7Wza535eHcXOY5ZhsDicEcANFStVWnUpq5YVaBBLuwJN9Ox1efOdJRjCUcn4iLSrVcTSqrEapK6bW0uSXj0InZ/KMFi8LVxWOe+J1VO/qNUKthmRm0qov4AoAIHn7prCEZxcp7/AGOmJxFfD1o0sOvgsrK11K659bkXLaa41sD/AEiAwODrsxdivCqFSoTcblApvzveYjaeXP0Z0qt4ZVf22nxx28NV6nW/Z/iXfBtd2qIlWslCoxu1SkjEIxPPmPdO1FtxK3iUIxrqys2k2uja1PLsFjaq5c2Bv/xNsQh32pItVqw9zYYbc9Z85DUmqeTrr+eh6OpTjLFrEW+X4X4uyX0l9DrMkwtHF1sPQxp1JTwOFfD0mYhajOlqlQi41MLW9LzvBKbSl0RV4ic8PCdSho3UkpO2qs9F3dSDnSJToZhhaDF8LSqYTQpYstN3qL3lJWN7jYbcj53mstFKK20O1BylUo1aitNqd+9JaNr8uR8Vh9OGzPDMhw9q+CvQVu8p0hUZbFH5lrXOwtYe7DXwyjtqjpCd6tCqnm+GerVm7X3XdyPrYio1TGU629XDZXVoVGP4zTq+Fxf8yGm3vi7vJPdRsFCKhTlD5ZVVJd11t5O6JONq1KOKTFpcrh8FhRWQfio1QUcj90lWt/ZmXdSzLkkcqcY1KLoveU5WfetV67GWR0krJlmFxLFcM9Co4TUVWvWWoQEYjjYEMB1MzBJqMZbWMYhypSr1aS+NSSvvlVt147G0PTWnmODoYWtRY4dqhTvRWpqeACqpOhmve3HbhYRpaUUraGtpOVGvUmmsyV7Wfm3ukek5WpFGkCLEU0BHTwiS47IoarvOXiyVMnMQBAEAQBAEAQBAEAQBAEAQBAEAQBAKzOsgwmLAGIpLU0+yTcMOtmBBA4c5pKEZbokUMVWoO9OVjbQyjDJR+7rSQUiCDT0jSb8bjnfzmVGKVraGkq9SU+0cnm68yNk/ZjBYVi9CglNmvdtybHiAWJsPIbTEacY7I618bXrpRqSbRrx/ZLL61XvquHptU4kkHxfvAGze8GYdKDd2jNPHYinDJCbS/NunkSMzyDCYjQa9FKnd7JqHsjp6bDaZlCMt0aUsVWpX7OTV9yfSoqqhFUKqiwVRYADYAAcBN7HBycndvUrF7M4IBVFFbJTqUlG+yVfbXjzufS5txM07OPQkPGV228z1afmtmfcw7M4KtSSjVoIyUlC0xuCigAWVgdQFgOfIRKnGSs0KWMr0pucJNN79/ijNez+EFD7sKKCjcHQBYEgggm25NwNz0jJG1raGHiqzqdo5PN1PuIyLCuapekpNc0zVO/jNL+rvvymXCLvpuYjiasVFKXy3t3X39TLEZJhnao7UlLVk7uq1t3T8pI5cPgOkOEXrYxHEVYpRUnZO67mfVybDAse7Xx0xRa9yGpqLBCDtaxMZI9B+4qafFs7+fU14js/hHoLhnoo1FPYQjZfNTxB3O4N9zMOEWrNaG0cVWjUdWMnmfMww3ZrBU6D4ZKKrSqAioovdwdvE19RPne4hU4pZUjM8ZXnUVWUm5Lbu8ti0pUwoCqLBQAB0A2Am5Hbbd2ZQYEAQBAEAQBAEAQBAEAQBAEAQBAEAQBAEAQBAEAQBAEAQBAEAQBAEAQBAEAQBAEAQBAEAQBAEAQBAEAQBAEAQBAEAQBAEAQBAEAQBAEAQBAEAQBAEAQBAEAQBAEAQBAEAQBAEAQBAEAQBAEAQBAEAQBAEAQBAEAQBAEAQBAEAQBAIuPwfeADUVKkkMOIJBG3x/k2IAhPkQK6e+rb7MS9yw3235G+8AU8jAAHfVbAppGrYaLWFuFtl+HrcCSmXEKFNWobC19W/x/niYBsGDtsHf43+sAlQBAEAQBAEAQBAEAQBAEAQBAEAQBAEAQBAEAQBAEAQBAEAQBAEAQBAEA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15" y="1683511"/>
            <a:ext cx="574754" cy="3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/>
          <p:nvPr/>
        </p:nvSpPr>
        <p:spPr>
          <a:xfrm>
            <a:off x="0" y="184672"/>
            <a:ext cx="36870" cy="878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9" descr="http://www.urbanhuna.org/wp-content/uploads/sunshine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0491" y="591860"/>
            <a:ext cx="3590831" cy="26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 descr="https://encrypted-tbn1.gstatic.com/images?q=tbn:ANd9GcRXD5OWWasWGmZXr3_cKJm3YcUojTvwJwmEkTjlaM85b4Pssic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5776" y="4725144"/>
            <a:ext cx="2705100" cy="16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8" y="2672832"/>
            <a:ext cx="616485" cy="4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lag of Greece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" y="3229666"/>
            <a:ext cx="535781" cy="3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aveikslėlis 14" descr="Flag of Spain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2" y="3742523"/>
            <a:ext cx="562943" cy="3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Aspektas">
  <a:themeElements>
    <a:clrScheme name="Aspektas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819</Words>
  <Application>Microsoft Office PowerPoint</Application>
  <PresentationFormat>Presentación en pantalla (4:3)</PresentationFormat>
  <Paragraphs>387</Paragraphs>
  <Slides>49</Slides>
  <Notes>49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Noto Sans Symbols</vt:lpstr>
      <vt:lpstr>Times New Roman</vt:lpstr>
      <vt:lpstr>Verdana</vt:lpstr>
      <vt:lpstr>Aspektas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Daiva</dc:creator>
  <cp:lastModifiedBy>María Pilar Nieto Becerra</cp:lastModifiedBy>
  <cp:revision>16</cp:revision>
  <dcterms:created xsi:type="dcterms:W3CDTF">2014-12-26T13:09:03Z</dcterms:created>
  <dcterms:modified xsi:type="dcterms:W3CDTF">2023-01-21T17:20:04Z</dcterms:modified>
</cp:coreProperties>
</file>