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1/15/2024</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Green shopping guide</a:t>
            </a:r>
            <a:endParaRPr lang="en-US" dirty="0"/>
          </a:p>
        </p:txBody>
      </p:sp>
      <p:sp>
        <p:nvSpPr>
          <p:cNvPr id="3" name="Subtitle 2"/>
          <p:cNvSpPr>
            <a:spLocks noGrp="1"/>
          </p:cNvSpPr>
          <p:nvPr>
            <p:ph type="subTitle" idx="1"/>
          </p:nvPr>
        </p:nvSpPr>
        <p:spPr/>
        <p:txBody>
          <a:bodyPr/>
          <a:lstStyle/>
          <a:p>
            <a:r>
              <a:rPr lang="en-US" dirty="0" err="1" smtClean="0"/>
              <a:t>Ardelean</a:t>
            </a:r>
            <a:r>
              <a:rPr lang="en-US" dirty="0" smtClean="0"/>
              <a:t> Stefan</a:t>
            </a:r>
          </a:p>
          <a:p>
            <a:r>
              <a:rPr lang="en-US" dirty="0" smtClean="0"/>
              <a:t>Duse Damian</a:t>
            </a:r>
          </a:p>
          <a:p>
            <a:r>
              <a:rPr lang="en-US" dirty="0" err="1" smtClean="0"/>
              <a:t>Chirea</a:t>
            </a:r>
            <a:r>
              <a:rPr lang="en-US" dirty="0" smtClean="0"/>
              <a:t> Tudor</a:t>
            </a:r>
            <a:endParaRPr lang="en-US" dirty="0"/>
          </a:p>
        </p:txBody>
      </p:sp>
    </p:spTree>
    <p:extLst>
      <p:ext uri="{BB962C8B-B14F-4D97-AF65-F5344CB8AC3E}">
        <p14:creationId xmlns:p14="http://schemas.microsoft.com/office/powerpoint/2010/main" val="65444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lists of fruits &amp; vegetables to eat for breakfast/lunch/ dinner</a:t>
            </a:r>
          </a:p>
        </p:txBody>
      </p:sp>
      <p:sp>
        <p:nvSpPr>
          <p:cNvPr id="3" name="Content Placeholder 2"/>
          <p:cNvSpPr>
            <a:spLocks noGrp="1"/>
          </p:cNvSpPr>
          <p:nvPr>
            <p:ph idx="1"/>
          </p:nvPr>
        </p:nvSpPr>
        <p:spPr/>
        <p:txBody>
          <a:bodyPr>
            <a:normAutofit fontScale="85000" lnSpcReduction="20000"/>
          </a:bodyPr>
          <a:lstStyle/>
          <a:p>
            <a:r>
              <a:rPr lang="en-US" dirty="0" err="1"/>
              <a:t>Breakfast:Yogurt</a:t>
            </a:r>
            <a:r>
              <a:rPr lang="en-US" dirty="0"/>
              <a:t> and fruit </a:t>
            </a:r>
            <a:r>
              <a:rPr lang="en-US" dirty="0" smtClean="0"/>
              <a:t>parfaits</a:t>
            </a:r>
          </a:p>
          <a:p>
            <a:r>
              <a:rPr lang="en-US" dirty="0"/>
              <a:t>Yogurt provides calcium, an important mineral for strong bones, making it a great addition to your </a:t>
            </a:r>
            <a:r>
              <a:rPr lang="en-US" dirty="0" smtClean="0"/>
              <a:t>breakfast</a:t>
            </a:r>
          </a:p>
          <a:p>
            <a:r>
              <a:rPr lang="en-US" dirty="0" err="1"/>
              <a:t>Lunch:Healthy</a:t>
            </a:r>
            <a:r>
              <a:rPr lang="en-US" dirty="0"/>
              <a:t> tuna salad with </a:t>
            </a:r>
            <a:r>
              <a:rPr lang="en-US" dirty="0" smtClean="0"/>
              <a:t>cranberries</a:t>
            </a:r>
          </a:p>
          <a:p>
            <a:r>
              <a:rPr lang="en-US" dirty="0"/>
              <a:t>Canned tuna is a budget-friendly ingredient to keep in your pantry for quick meals. </a:t>
            </a:r>
            <a:endParaRPr lang="en-US" dirty="0" smtClean="0"/>
          </a:p>
          <a:p>
            <a:r>
              <a:rPr lang="en-US" dirty="0"/>
              <a:t>This healthy tuna salad with cranberries has super simple ingredients and can be served on bread, crackers, or even lettuce cups</a:t>
            </a:r>
            <a:r>
              <a:rPr lang="en-US" dirty="0" smtClean="0"/>
              <a:t>.</a:t>
            </a:r>
          </a:p>
          <a:p>
            <a:r>
              <a:rPr lang="en-US" dirty="0" err="1"/>
              <a:t>Dinner:Taco</a:t>
            </a:r>
            <a:r>
              <a:rPr lang="en-US" dirty="0"/>
              <a:t> </a:t>
            </a:r>
            <a:r>
              <a:rPr lang="en-US" dirty="0" smtClean="0"/>
              <a:t>salad</a:t>
            </a:r>
          </a:p>
          <a:p>
            <a:r>
              <a:rPr lang="en-US" dirty="0"/>
              <a:t>Taco salad is another recipe that you can prep in advance and assemble when you’re ready to eat</a:t>
            </a:r>
            <a:r>
              <a:rPr lang="en-US" dirty="0" smtClean="0"/>
              <a:t>.</a:t>
            </a:r>
          </a:p>
          <a:p>
            <a:r>
              <a:rPr lang="en-US" dirty="0"/>
              <a:t>Combine chopped romaine, cooked ground beef with taco seasoning, sliced cherry tomatoes, avocado or guacamole, shredded cheese, and pinto or black beans. Fun additions include sliced radishes, cooked corn, or crushed tortilla chips.</a:t>
            </a:r>
          </a:p>
        </p:txBody>
      </p:sp>
    </p:spTree>
    <p:extLst>
      <p:ext uri="{BB962C8B-B14F-4D97-AF65-F5344CB8AC3E}">
        <p14:creationId xmlns:p14="http://schemas.microsoft.com/office/powerpoint/2010/main" val="239766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an article of 100 words with healthy things to buy in order to eat healthily, green thinking ideas against food waste</a:t>
            </a:r>
          </a:p>
        </p:txBody>
      </p:sp>
      <p:sp>
        <p:nvSpPr>
          <p:cNvPr id="3" name="Content Placeholder 2"/>
          <p:cNvSpPr>
            <a:spLocks noGrp="1"/>
          </p:cNvSpPr>
          <p:nvPr>
            <p:ph idx="1"/>
          </p:nvPr>
        </p:nvSpPr>
        <p:spPr>
          <a:xfrm>
            <a:off x="1024128" y="3669474"/>
            <a:ext cx="9720071" cy="2639885"/>
          </a:xfrm>
        </p:spPr>
        <p:txBody>
          <a:bodyPr/>
          <a:lstStyle/>
          <a:p>
            <a:r>
              <a:rPr lang="en-US" dirty="0"/>
              <a:t>When striving for a healthy lifestyle, prioritize nutrient-rich foods </a:t>
            </a:r>
            <a:r>
              <a:rPr lang="en-US" dirty="0" smtClean="0"/>
              <a:t>like: </a:t>
            </a:r>
            <a:r>
              <a:rPr lang="en-US" dirty="0"/>
              <a:t>colorful vegetables, and lean proteins. Opt for </a:t>
            </a:r>
            <a:r>
              <a:rPr lang="en-US" dirty="0" smtClean="0"/>
              <a:t> legumes </a:t>
            </a:r>
            <a:r>
              <a:rPr lang="en-US" dirty="0"/>
              <a:t>and fresh fruits to ensure a well-rounded diet. Embrace green thinking by reducing food waste—buy in smaller quantities, plan meals, and repurpose leftovers. Choose locally sourced, seasonal produce to minimize your carbon footprint. Consider reusable bags and containers to cut down on packaging waste. Engage in composting to utilize kitchen scraps. By making mindful choices at the grocery store, you not only support your well-being but also contribute to a sustainable, eco-friendly approach to nutrition</a:t>
            </a:r>
            <a:r>
              <a:rPr lang="en-US" dirty="0" smtClean="0"/>
              <a:t>.       </a:t>
            </a:r>
            <a:endParaRPr lang="en-US" dirty="0"/>
          </a:p>
        </p:txBody>
      </p:sp>
    </p:spTree>
    <p:extLst>
      <p:ext uri="{BB962C8B-B14F-4D97-AF65-F5344CB8AC3E}">
        <p14:creationId xmlns:p14="http://schemas.microsoft.com/office/powerpoint/2010/main" val="216944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Poster</a:t>
            </a:r>
            <a:endParaRPr lang="en-US" dirty="0"/>
          </a:p>
        </p:txBody>
      </p:sp>
      <p:pic>
        <p:nvPicPr>
          <p:cNvPr id="15" name="Content Placeholder 1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5209" y="1858410"/>
            <a:ext cx="6504254" cy="4551098"/>
          </a:xfrm>
        </p:spPr>
      </p:pic>
    </p:spTree>
    <p:extLst>
      <p:ext uri="{BB962C8B-B14F-4D97-AF65-F5344CB8AC3E}">
        <p14:creationId xmlns:p14="http://schemas.microsoft.com/office/powerpoint/2010/main" val="17545759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docProps/app.xml><?xml version="1.0" encoding="utf-8"?>
<Properties xmlns="http://schemas.openxmlformats.org/officeDocument/2006/extended-properties" xmlns:vt="http://schemas.openxmlformats.org/officeDocument/2006/docPropsVTypes">
  <Template>Integral</Template>
  <TotalTime>208</TotalTime>
  <Words>283</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Tw Cen MT</vt:lpstr>
      <vt:lpstr>Tw Cen MT Condensed</vt:lpstr>
      <vt:lpstr>Wingdings 3</vt:lpstr>
      <vt:lpstr>Integral</vt:lpstr>
      <vt:lpstr>Green shopping guide</vt:lpstr>
      <vt:lpstr>3 lists of fruits &amp; vegetables to eat for breakfast/lunch/ dinner</vt:lpstr>
      <vt:lpstr> an article of 100 words with healthy things to buy in order to eat healthily, green thinking ideas against food waste</vt:lpstr>
      <vt:lpstr>Poster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shopping guide</dc:title>
  <dc:creator>Windows User</dc:creator>
  <cp:lastModifiedBy>Windows User</cp:lastModifiedBy>
  <cp:revision>11</cp:revision>
  <dcterms:created xsi:type="dcterms:W3CDTF">2023-11-13T08:40:43Z</dcterms:created>
  <dcterms:modified xsi:type="dcterms:W3CDTF">2024-01-15T09:39:39Z</dcterms:modified>
</cp:coreProperties>
</file>