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9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6CC4297-ED36-4AB9-9B72-A24DCF2EF2AD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A6F0265-2270-47F5-9C17-08BB419B22A4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8238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WEATHER FORECAST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560234" cy="17526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Hysa Anna Megi</a:t>
            </a:r>
          </a:p>
          <a:p>
            <a:pPr algn="ctr"/>
            <a:r>
              <a:rPr lang="en-US" dirty="0" err="1">
                <a:solidFill>
                  <a:schemeClr val="accent6">
                    <a:lumMod val="10000"/>
                  </a:schemeClr>
                </a:solidFill>
              </a:rPr>
              <a:t>Leontaridou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10000"/>
                  </a:schemeClr>
                </a:solidFill>
              </a:rPr>
              <a:t>Chrysi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 Maria</a:t>
            </a:r>
          </a:p>
          <a:p>
            <a:pPr algn="ctr"/>
            <a:r>
              <a:rPr lang="en-US" dirty="0" err="1">
                <a:solidFill>
                  <a:schemeClr val="accent6">
                    <a:lumMod val="10000"/>
                  </a:schemeClr>
                </a:solidFill>
              </a:rPr>
              <a:t>Tsompanoglou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 Christina</a:t>
            </a:r>
            <a:endParaRPr lang="el-GR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INTRODUCTION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   We created a weather forecast  according to weather phenomena during 2 to 14 February 2023. We present you the weather in </a:t>
            </a:r>
            <a:r>
              <a:rPr lang="en-US" dirty="0" err="1"/>
              <a:t>Eleftherio</a:t>
            </a:r>
            <a:r>
              <a:rPr lang="en-US" dirty="0"/>
              <a:t> </a:t>
            </a:r>
            <a:r>
              <a:rPr lang="en-US" dirty="0" err="1"/>
              <a:t>Kordelio</a:t>
            </a:r>
            <a:r>
              <a:rPr lang="en-US" dirty="0"/>
              <a:t> during the last month.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THURSDAY FEBRUARY 2</a:t>
            </a:r>
            <a:endParaRPr lang="el-G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7584" y="1772816"/>
          <a:ext cx="7488832" cy="131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9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0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03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temperature</a:t>
                      </a:r>
                      <a:endParaRPr lang="el-GR" sz="1800" dirty="0"/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Feels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9-6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0-3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 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1.019 </a:t>
                      </a:r>
                      <a:r>
                        <a:rPr lang="en-US" dirty="0" err="1"/>
                        <a:t>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43608" y="3501008"/>
            <a:ext cx="7272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 </a:t>
            </a:r>
            <a:r>
              <a:rPr lang="en-US" sz="4400" dirty="0"/>
              <a:t>FRIDAY FEBRUARY 3</a:t>
            </a:r>
            <a:endParaRPr lang="el-GR" sz="44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11561" y="4365104"/>
          <a:ext cx="7848870" cy="1031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Feels</a:t>
                      </a:r>
                      <a:r>
                        <a:rPr lang="en-US" baseline="0" dirty="0"/>
                        <a:t>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5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3-11</a:t>
                      </a:r>
                      <a:r>
                        <a:rPr lang="en-US" baseline="0" dirty="0"/>
                        <a:t>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1-3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 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1.O21hPa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547664" y="321297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07:40 am   Sunset: 05:48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5576" y="551723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 07:39 am     Sunset: 05:51pm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3501008"/>
            <a:ext cx="7772400" cy="864095"/>
          </a:xfrm>
        </p:spPr>
        <p:txBody>
          <a:bodyPr>
            <a:normAutofit/>
          </a:bodyPr>
          <a:lstStyle/>
          <a:p>
            <a:pPr algn="ctr"/>
            <a:r>
              <a:rPr lang="en-US" sz="4400" b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SUNDAY 5 FEBRUARY</a:t>
            </a:r>
            <a:endParaRPr lang="el-GR" sz="4400" b="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83568" y="548680"/>
            <a:ext cx="7772400" cy="954335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rPr>
              <a:t>SATURDAY 4 FEBRUARY</a:t>
            </a:r>
            <a:endParaRPr lang="el-GR" sz="4400" dirty="0">
              <a:solidFill>
                <a:schemeClr val="accent1">
                  <a:lumMod val="20000"/>
                  <a:lumOff val="80000"/>
                </a:schemeClr>
              </a:solidFill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1" y="1559064"/>
          <a:ext cx="8208912" cy="1100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37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Feels</a:t>
                      </a:r>
                      <a:r>
                        <a:rPr lang="en-US" baseline="0" dirty="0"/>
                        <a:t>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7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3- 13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4-6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1.014hPa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4365104"/>
          <a:ext cx="8352924" cy="1421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5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temperature</a:t>
                      </a:r>
                      <a:endParaRPr lang="el-GR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Feels</a:t>
                      </a:r>
                      <a:r>
                        <a:rPr lang="en-US" baseline="0" dirty="0"/>
                        <a:t> like</a:t>
                      </a:r>
                      <a:endParaRPr lang="el-GR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wind</a:t>
                      </a:r>
                      <a:endParaRPr lang="el-GR" dirty="0"/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visibility</a:t>
                      </a:r>
                      <a:endParaRPr lang="el-GR" dirty="0"/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5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0-5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 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1.023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35696" y="292494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 07:38 am    Sunset: 05:52pm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609329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07:37 am    Sunset: 05:53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429000"/>
            <a:ext cx="7772400" cy="858019"/>
          </a:xfrm>
        </p:spPr>
        <p:txBody>
          <a:bodyPr>
            <a:normAutofit/>
          </a:bodyPr>
          <a:lstStyle/>
          <a:p>
            <a:pPr algn="ctr"/>
            <a:r>
              <a:rPr lang="en-US" sz="4400" b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TUESDAY 7 FEBRUARY</a:t>
            </a:r>
            <a:endParaRPr lang="el-GR" sz="4400" b="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76673"/>
            <a:ext cx="7772400" cy="1080119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MONDAY 6 FEBRUARY</a:t>
            </a:r>
            <a:endParaRPr lang="el-GR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1340768"/>
          <a:ext cx="705678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temperature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Feels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-2-6</a:t>
                      </a:r>
                      <a:r>
                        <a:rPr lang="en-US" baseline="0" dirty="0"/>
                        <a:t>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1.030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43608" y="4365104"/>
          <a:ext cx="7272804" cy="1387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6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1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temperature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Feels</a:t>
                      </a:r>
                      <a:r>
                        <a:rPr lang="en-US" sz="1600" dirty="0"/>
                        <a:t> like</a:t>
                      </a:r>
                      <a:endParaRPr lang="el-GR" sz="1600" dirty="0"/>
                    </a:p>
                    <a:p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wind</a:t>
                      </a:r>
                      <a:endParaRPr lang="el-GR" sz="1800" dirty="0"/>
                    </a:p>
                    <a:p>
                      <a:pPr algn="ctr"/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humidity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visibility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pressure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-2-7 C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 C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1-4 Bf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57%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50%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1.032hPA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31640" y="292494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 07:35am       Sunset: 05:54pm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602128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 07:34am         Sunset:  05:55pm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772400" cy="930027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1"/>
                </a:solidFill>
              </a:rPr>
              <a:t>THURSDAY 9 </a:t>
            </a:r>
            <a:r>
              <a:rPr lang="en-US" sz="4400" b="0" dirty="0">
                <a:solidFill>
                  <a:schemeClr val="tx1"/>
                </a:solidFill>
              </a:rPr>
              <a:t>FEBRUARY</a:t>
            </a:r>
            <a:endParaRPr lang="el-GR" sz="4400" b="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4" y="332656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WEDNESDAY 8 FEBRUARY</a:t>
            </a:r>
            <a:endParaRPr lang="el-GR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6" y="1412776"/>
          <a:ext cx="6300700" cy="110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Feels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-4-2C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1-2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66.5%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1.034hPa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71600" y="4653136"/>
          <a:ext cx="7704858" cy="1077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95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Feels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-3-8C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 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62%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 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1.037 </a:t>
                      </a:r>
                      <a:r>
                        <a:rPr lang="en-US" dirty="0" err="1"/>
                        <a:t>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9672" y="285293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07:33 am       Sunset: 05:57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602128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07:32 am           Sunset: 05:58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501008"/>
            <a:ext cx="7772400" cy="1362075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1"/>
                </a:solidFill>
              </a:rPr>
              <a:t> SATURDAY 11 FEBRUARY</a:t>
            </a:r>
            <a:br>
              <a:rPr lang="el-GR" b="0" dirty="0">
                <a:solidFill>
                  <a:schemeClr val="tx1"/>
                </a:solidFill>
              </a:rPr>
            </a:br>
            <a:endParaRPr lang="el-GR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54868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    FRIDAY 10 FEBRUARY</a:t>
            </a:r>
            <a:endParaRPr lang="el-GR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1556792"/>
          <a:ext cx="7272810" cy="121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4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2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Temperature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Feels like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-3-8C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 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1.036 </a:t>
                      </a:r>
                      <a:r>
                        <a:rPr lang="en-US" dirty="0" err="1"/>
                        <a:t>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9592" y="4437112"/>
          <a:ext cx="7704854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Feels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-2-10C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 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1.035 </a:t>
                      </a:r>
                      <a:r>
                        <a:rPr lang="en-US" dirty="0" err="1"/>
                        <a:t>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31640" y="292494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 07:31 am           Sunset: 05:59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573325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 : 07:30 am       Sunset : 06:00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645024"/>
            <a:ext cx="7772400" cy="720081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tx1"/>
                </a:solidFill>
              </a:rPr>
              <a:t>MONDAY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</a:rPr>
              <a:t>13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</a:rPr>
              <a:t>FEBRUARY</a:t>
            </a:r>
            <a:endParaRPr lang="el-GR" b="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8641"/>
            <a:ext cx="7772400" cy="1152127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SUNDAY 12 FEBRUARY</a:t>
            </a:r>
            <a:endParaRPr lang="el-GR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10" y="1397000"/>
          <a:ext cx="7056780" cy="115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6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19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Feels</a:t>
                      </a:r>
                      <a:r>
                        <a:rPr lang="en-US" baseline="0" dirty="0"/>
                        <a:t>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9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-2-10C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1.13 </a:t>
                      </a:r>
                      <a:r>
                        <a:rPr lang="en-US" dirty="0" err="1"/>
                        <a:t>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9592" y="4725144"/>
          <a:ext cx="7416824" cy="114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Feels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0-12C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 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29</a:t>
                      </a:r>
                      <a:r>
                        <a:rPr lang="el-GR" baseline="0" dirty="0"/>
                        <a:t> </a:t>
                      </a:r>
                      <a:r>
                        <a:rPr lang="en-US" baseline="0" dirty="0"/>
                        <a:t>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1.028hPa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39752" y="285293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07:29 am       Sunset: 06:02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623731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 07:28 am        Sunset: 06:03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48680"/>
            <a:ext cx="7772400" cy="1152128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TUESDAY 14 FEBRUARY</a:t>
            </a:r>
            <a:endParaRPr lang="el-GR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6" y="2132856"/>
          <a:ext cx="7560840" cy="118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Feels like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Visibility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Pressure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1-13C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5Bf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57%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26km/h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1.029 </a:t>
                      </a:r>
                      <a:r>
                        <a:rPr lang="en-US" dirty="0" err="1"/>
                        <a:t>hPa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1720" y="371703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Sunrise:07:26 am      Sunset: 06:04 pm</a:t>
            </a:r>
            <a:endParaRPr lang="el-GR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164</TotalTime>
  <Words>441</Words>
  <Application>Microsoft Office PowerPoint</Application>
  <PresentationFormat>Προβολή στην οθόνη (4:3)</PresentationFormat>
  <Paragraphs>186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Cambria</vt:lpstr>
      <vt:lpstr>Rockwell</vt:lpstr>
      <vt:lpstr>Wingdings 2</vt:lpstr>
      <vt:lpstr>Foundry</vt:lpstr>
      <vt:lpstr>WEATHER FORECAST</vt:lpstr>
      <vt:lpstr>INTRODUCTION</vt:lpstr>
      <vt:lpstr> THURSDAY FEBRUARY 2</vt:lpstr>
      <vt:lpstr>SUNDAY 5 FEBRUARY</vt:lpstr>
      <vt:lpstr>TUESDAY 7 FEBRUARY</vt:lpstr>
      <vt:lpstr>THURSDAY 9 FEBRUARY</vt:lpstr>
      <vt:lpstr> SATURDAY 11 FEBRUARY </vt:lpstr>
      <vt:lpstr>MONDAY 13 FEBRUARY</vt:lpstr>
      <vt:lpstr>Παρουσίαση του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FORECAST</dc:title>
  <dc:creator>ELeni Konstantinidou</dc:creator>
  <cp:lastModifiedBy>Ζωή Μολοχίδου</cp:lastModifiedBy>
  <cp:revision>3</cp:revision>
  <dcterms:created xsi:type="dcterms:W3CDTF">2023-03-01T21:27:04Z</dcterms:created>
  <dcterms:modified xsi:type="dcterms:W3CDTF">2023-03-05T18:49:06Z</dcterms:modified>
</cp:coreProperties>
</file>