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97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16CC4297-ED36-4AB9-9B72-A24DCF2EF2AD}" type="datetimeFigureOut">
              <a:rPr lang="el-GR" smtClean="0"/>
              <a:t>5/3/2023</a:t>
            </a:fld>
            <a:endParaRPr lang="el-G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A6F0265-2270-47F5-9C17-08BB419B22A4}" type="slidenum">
              <a:rPr lang="el-GR" smtClean="0"/>
              <a:t>‹#›</a:t>
            </a:fld>
            <a:endParaRPr lang="el-G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C4297-ED36-4AB9-9B72-A24DCF2EF2AD}" type="datetimeFigureOut">
              <a:rPr lang="el-GR" smtClean="0"/>
              <a:t>5/3/2023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F0265-2270-47F5-9C17-08BB419B22A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C4297-ED36-4AB9-9B72-A24DCF2EF2AD}" type="datetimeFigureOut">
              <a:rPr lang="el-GR" smtClean="0"/>
              <a:t>5/3/2023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F0265-2270-47F5-9C17-08BB419B22A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C4297-ED36-4AB9-9B72-A24DCF2EF2AD}" type="datetimeFigureOut">
              <a:rPr lang="el-GR" smtClean="0"/>
              <a:t>5/3/2023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F0265-2270-47F5-9C17-08BB419B22A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16CC4297-ED36-4AB9-9B72-A24DCF2EF2AD}" type="datetimeFigureOut">
              <a:rPr lang="el-GR" smtClean="0"/>
              <a:t>5/3/2023</a:t>
            </a:fld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A6F0265-2270-47F5-9C17-08BB419B22A4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C4297-ED36-4AB9-9B72-A24DCF2EF2AD}" type="datetimeFigureOut">
              <a:rPr lang="el-GR" smtClean="0"/>
              <a:t>5/3/2023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8A6F0265-2270-47F5-9C17-08BB419B22A4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C4297-ED36-4AB9-9B72-A24DCF2EF2AD}" type="datetimeFigureOut">
              <a:rPr lang="el-GR" smtClean="0"/>
              <a:t>5/3/2023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8A6F0265-2270-47F5-9C17-08BB419B22A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C4297-ED36-4AB9-9B72-A24DCF2EF2AD}" type="datetimeFigureOut">
              <a:rPr lang="el-GR" smtClean="0"/>
              <a:t>5/3/2023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F0265-2270-47F5-9C17-08BB419B22A4}" type="slidenum">
              <a:rPr lang="el-GR" smtClean="0"/>
              <a:t>‹#›</a:t>
            </a:fld>
            <a:endParaRPr lang="el-GR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C4297-ED36-4AB9-9B72-A24DCF2EF2AD}" type="datetimeFigureOut">
              <a:rPr lang="el-GR" smtClean="0"/>
              <a:t>5/3/2023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F0265-2270-47F5-9C17-08BB419B22A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16CC4297-ED36-4AB9-9B72-A24DCF2EF2AD}" type="datetimeFigureOut">
              <a:rPr lang="el-GR" smtClean="0"/>
              <a:t>5/3/2023</a:t>
            </a:fld>
            <a:endParaRPr lang="el-G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A6F0265-2270-47F5-9C17-08BB419B22A4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16CC4297-ED36-4AB9-9B72-A24DCF2EF2AD}" type="datetimeFigureOut">
              <a:rPr lang="el-GR" smtClean="0"/>
              <a:t>5/3/2023</a:t>
            </a:fld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A6F0265-2270-47F5-9C17-08BB419B22A4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6CC4297-ED36-4AB9-9B72-A24DCF2EF2AD}" type="datetimeFigureOut">
              <a:rPr lang="el-GR" smtClean="0"/>
              <a:t>5/3/2023</a:t>
            </a:fld>
            <a:endParaRPr lang="el-G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8A6F0265-2270-47F5-9C17-08BB419B22A4}" type="slidenum">
              <a:rPr lang="el-GR" smtClean="0"/>
              <a:t>‹#›</a:t>
            </a:fld>
            <a:endParaRPr lang="el-GR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18238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6">
                    <a:lumMod val="25000"/>
                  </a:schemeClr>
                </a:solidFill>
              </a:rPr>
              <a:t>WEATHER FORECAST</a:t>
            </a:r>
            <a:endParaRPr lang="el-GR" dirty="0">
              <a:solidFill>
                <a:schemeClr val="accent6">
                  <a:lumMod val="2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2852936"/>
            <a:ext cx="6560234" cy="17526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6">
                    <a:lumMod val="10000"/>
                  </a:schemeClr>
                </a:solidFill>
              </a:rPr>
              <a:t>Hysa Anna Megi</a:t>
            </a:r>
          </a:p>
          <a:p>
            <a:pPr algn="ctr"/>
            <a:r>
              <a:rPr lang="en-US" dirty="0" err="1">
                <a:solidFill>
                  <a:schemeClr val="accent6">
                    <a:lumMod val="10000"/>
                  </a:schemeClr>
                </a:solidFill>
              </a:rPr>
              <a:t>Leontaridou</a:t>
            </a:r>
            <a:r>
              <a:rPr lang="en-US" dirty="0">
                <a:solidFill>
                  <a:schemeClr val="accent6">
                    <a:lumMod val="1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6">
                    <a:lumMod val="10000"/>
                  </a:schemeClr>
                </a:solidFill>
              </a:rPr>
              <a:t>Chrysi</a:t>
            </a:r>
            <a:r>
              <a:rPr lang="en-US" dirty="0">
                <a:solidFill>
                  <a:schemeClr val="accent6">
                    <a:lumMod val="10000"/>
                  </a:schemeClr>
                </a:solidFill>
              </a:rPr>
              <a:t> Maria</a:t>
            </a:r>
          </a:p>
          <a:p>
            <a:pPr algn="ctr"/>
            <a:r>
              <a:rPr lang="en-US" dirty="0" err="1">
                <a:solidFill>
                  <a:schemeClr val="accent6">
                    <a:lumMod val="10000"/>
                  </a:schemeClr>
                </a:solidFill>
              </a:rPr>
              <a:t>Tsompanoglou</a:t>
            </a:r>
            <a:r>
              <a:rPr lang="en-US" dirty="0">
                <a:solidFill>
                  <a:schemeClr val="accent6">
                    <a:lumMod val="10000"/>
                  </a:schemeClr>
                </a:solidFill>
              </a:rPr>
              <a:t> Christina</a:t>
            </a:r>
            <a:endParaRPr lang="el-GR" dirty="0">
              <a:solidFill>
                <a:schemeClr val="accent6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6">
                    <a:lumMod val="25000"/>
                  </a:schemeClr>
                </a:solidFill>
              </a:rPr>
              <a:t>INTRODUCTION</a:t>
            </a:r>
            <a:endParaRPr lang="el-GR" dirty="0">
              <a:solidFill>
                <a:schemeClr val="accent6">
                  <a:lumMod val="25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      We created a weather forecast  according to weather phenomena during 2 to 14 February 2023. We present you the weather in </a:t>
            </a:r>
            <a:r>
              <a:rPr lang="en-US" dirty="0" err="1"/>
              <a:t>Eleftherio</a:t>
            </a:r>
            <a:r>
              <a:rPr lang="en-US" dirty="0"/>
              <a:t> </a:t>
            </a:r>
            <a:r>
              <a:rPr lang="en-US" dirty="0" err="1"/>
              <a:t>Kordelio</a:t>
            </a:r>
            <a:r>
              <a:rPr lang="en-US" dirty="0"/>
              <a:t> during the last month.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THURSDAY FEBRUARY 2</a:t>
            </a:r>
            <a:endParaRPr lang="el-GR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27584" y="1772816"/>
          <a:ext cx="7488832" cy="13176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45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2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09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97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03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03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temperature</a:t>
                      </a:r>
                      <a:endParaRPr lang="el-GR" sz="1800" dirty="0"/>
                    </a:p>
                    <a:p>
                      <a:pPr algn="ctr"/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Feels like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wind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humidity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visibility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pressure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24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9-6 C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8C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0-3 Bf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53%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29 km/h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1.019 </a:t>
                      </a:r>
                      <a:r>
                        <a:rPr lang="en-US" dirty="0" err="1"/>
                        <a:t>hPa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043608" y="3501008"/>
            <a:ext cx="72728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 </a:t>
            </a:r>
            <a:r>
              <a:rPr lang="en-US" sz="4400" dirty="0"/>
              <a:t>FRIDAY FEBRUARY 3</a:t>
            </a:r>
            <a:endParaRPr lang="el-GR" sz="44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611561" y="4365104"/>
          <a:ext cx="7848870" cy="1031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91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1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81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81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81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81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temperature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Feels</a:t>
                      </a:r>
                      <a:r>
                        <a:rPr lang="en-US" baseline="0" dirty="0"/>
                        <a:t> like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wind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humidity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visibility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pressure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50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3-11</a:t>
                      </a:r>
                      <a:r>
                        <a:rPr lang="en-US" baseline="0" dirty="0"/>
                        <a:t> C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 C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1-3 Bf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62%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29 km/h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1.O21hPa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547664" y="3212976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25000"/>
                  </a:schemeClr>
                </a:solidFill>
              </a:rPr>
              <a:t>Sunrise: 07:40 am   Sunset: 05:48 pm</a:t>
            </a:r>
            <a:endParaRPr lang="el-GR" dirty="0">
              <a:solidFill>
                <a:schemeClr val="accent6">
                  <a:lumMod val="2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5576" y="5517232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25000"/>
                  </a:schemeClr>
                </a:solidFill>
              </a:rPr>
              <a:t>Sunrise:  07:39 am     Sunset: 05:51pm</a:t>
            </a:r>
            <a:endParaRPr lang="el-GR" dirty="0">
              <a:solidFill>
                <a:schemeClr val="accent6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27584" y="3501008"/>
            <a:ext cx="7772400" cy="864095"/>
          </a:xfrm>
        </p:spPr>
        <p:txBody>
          <a:bodyPr>
            <a:normAutofit/>
          </a:bodyPr>
          <a:lstStyle/>
          <a:p>
            <a:pPr algn="ctr"/>
            <a:r>
              <a:rPr lang="en-US" sz="4400" b="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SUNDAY 5 FEBRUARY</a:t>
            </a:r>
            <a:endParaRPr lang="el-GR" sz="4400" b="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83568" y="548680"/>
            <a:ext cx="7772400" cy="954335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chemeClr val="accent1">
                    <a:lumMod val="20000"/>
                    <a:lumOff val="80000"/>
                  </a:schemeClr>
                </a:solidFill>
                <a:latin typeface="+mj-lt"/>
              </a:rPr>
              <a:t>SATURDAY 4 FEBRUARY</a:t>
            </a:r>
            <a:endParaRPr lang="el-GR" sz="4400" dirty="0">
              <a:solidFill>
                <a:schemeClr val="accent1">
                  <a:lumMod val="20000"/>
                  <a:lumOff val="80000"/>
                </a:schemeClr>
              </a:solidFill>
              <a:latin typeface="+mj-lt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9551" y="1559064"/>
          <a:ext cx="8208912" cy="1100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61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0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7379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temperature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Feels</a:t>
                      </a:r>
                      <a:r>
                        <a:rPr lang="en-US" baseline="0" dirty="0"/>
                        <a:t> like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wind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humidity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visibility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pressure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71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3- 13 C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 C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4-6 Bf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56%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27km/h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1.014hPa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9552" y="4365104"/>
          <a:ext cx="8352924" cy="14219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2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2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2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21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21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921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05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temperature</a:t>
                      </a:r>
                      <a:endParaRPr lang="el-GR" dirty="0"/>
                    </a:p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Feels</a:t>
                      </a:r>
                      <a:r>
                        <a:rPr lang="en-US" baseline="0" dirty="0"/>
                        <a:t> like</a:t>
                      </a:r>
                      <a:endParaRPr lang="el-GR" dirty="0"/>
                    </a:p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wind</a:t>
                      </a:r>
                      <a:endParaRPr lang="el-GR" dirty="0"/>
                    </a:p>
                    <a:p>
                      <a:pPr algn="ctr"/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humidity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visibility</a:t>
                      </a:r>
                      <a:endParaRPr lang="el-GR" dirty="0"/>
                    </a:p>
                    <a:p>
                      <a:pPr algn="ctr"/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pressure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53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0-5 C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-7 C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 Bf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56%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29 km/h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1.023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hPa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835696" y="2924944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25000"/>
                  </a:schemeClr>
                </a:solidFill>
              </a:rPr>
              <a:t>Sunrise:  07:38 am    Sunset: 05:52pm</a:t>
            </a:r>
            <a:endParaRPr lang="el-GR" dirty="0">
              <a:solidFill>
                <a:schemeClr val="accent6">
                  <a:lumMod val="2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568" y="6093296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25000"/>
                  </a:schemeClr>
                </a:solidFill>
              </a:rPr>
              <a:t>Sunrise: 07:37 am    Sunset: 05:53 pm</a:t>
            </a:r>
            <a:endParaRPr lang="el-GR" dirty="0">
              <a:solidFill>
                <a:schemeClr val="accent6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3429000"/>
            <a:ext cx="7772400" cy="858019"/>
          </a:xfrm>
        </p:spPr>
        <p:txBody>
          <a:bodyPr>
            <a:normAutofit/>
          </a:bodyPr>
          <a:lstStyle/>
          <a:p>
            <a:pPr algn="ctr"/>
            <a:r>
              <a:rPr lang="en-US" sz="4400" b="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TUESDAY 7 FEBRUARY</a:t>
            </a:r>
            <a:endParaRPr lang="el-GR" sz="4400" b="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76673"/>
            <a:ext cx="7772400" cy="1080119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chemeClr val="tx1"/>
                </a:solidFill>
              </a:rPr>
              <a:t>MONDAY 6 FEBRUARY</a:t>
            </a:r>
            <a:endParaRPr lang="el-GR" sz="4400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87624" y="1340768"/>
          <a:ext cx="7056786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61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61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61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temperature</a:t>
                      </a:r>
                      <a:endParaRPr lang="el-G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Feels like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wind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humidity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visibility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pressure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-2-6</a:t>
                      </a:r>
                      <a:r>
                        <a:rPr lang="en-US" baseline="0" dirty="0"/>
                        <a:t> C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 C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 Bf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48%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29km/h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1.030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hPa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43608" y="4365104"/>
          <a:ext cx="7272804" cy="1387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61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21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temperature</a:t>
                      </a:r>
                      <a:endParaRPr lang="el-G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Feels</a:t>
                      </a:r>
                      <a:r>
                        <a:rPr lang="en-US" sz="1600" dirty="0"/>
                        <a:t> like</a:t>
                      </a:r>
                      <a:endParaRPr lang="el-GR" sz="1600" dirty="0"/>
                    </a:p>
                    <a:p>
                      <a:endParaRPr lang="el-G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wind</a:t>
                      </a:r>
                      <a:endParaRPr lang="el-GR" sz="1800" dirty="0"/>
                    </a:p>
                    <a:p>
                      <a:pPr algn="ctr"/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humidity</a:t>
                      </a:r>
                      <a:endParaRPr lang="el-G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visibility</a:t>
                      </a:r>
                      <a:endParaRPr lang="el-G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pressure</a:t>
                      </a:r>
                      <a:endParaRPr lang="el-G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-2-7 C</a:t>
                      </a:r>
                      <a:endParaRPr lang="el-G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 C</a:t>
                      </a:r>
                      <a:endParaRPr lang="el-G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1-4 Bf</a:t>
                      </a:r>
                      <a:endParaRPr lang="el-G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57%</a:t>
                      </a:r>
                      <a:endParaRPr lang="el-G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50%</a:t>
                      </a:r>
                      <a:endParaRPr lang="el-G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1.032hPA</a:t>
                      </a:r>
                      <a:endParaRPr lang="el-G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331640" y="2924944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25000"/>
                  </a:schemeClr>
                </a:solidFill>
              </a:rPr>
              <a:t>Sunrise:  07:35am       Sunset: 05:54pm</a:t>
            </a:r>
            <a:endParaRPr lang="el-GR" dirty="0">
              <a:solidFill>
                <a:schemeClr val="accent6">
                  <a:lumMod val="2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19672" y="6021288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25000"/>
                  </a:schemeClr>
                </a:solidFill>
              </a:rPr>
              <a:t>Sunrise:  07:34am         Sunset:  05:55pm</a:t>
            </a:r>
            <a:endParaRPr lang="el-GR" dirty="0">
              <a:solidFill>
                <a:schemeClr val="accent6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3429000"/>
            <a:ext cx="7772400" cy="930027"/>
          </a:xfrm>
        </p:spPr>
        <p:txBody>
          <a:bodyPr/>
          <a:lstStyle/>
          <a:p>
            <a:pPr algn="ctr"/>
            <a:r>
              <a:rPr lang="en-US" b="0" dirty="0">
                <a:solidFill>
                  <a:schemeClr val="tx1"/>
                </a:solidFill>
              </a:rPr>
              <a:t>THURSDAY 9 </a:t>
            </a:r>
            <a:r>
              <a:rPr lang="en-US" sz="4400" b="0" dirty="0">
                <a:solidFill>
                  <a:schemeClr val="tx1"/>
                </a:solidFill>
              </a:rPr>
              <a:t>FEBRUARY</a:t>
            </a:r>
            <a:endParaRPr lang="el-GR" sz="4400" b="0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584" y="332656"/>
            <a:ext cx="7772400" cy="1500187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chemeClr val="tx1"/>
                </a:solidFill>
              </a:rPr>
              <a:t>WEDNESDAY 8 FEBRUARY</a:t>
            </a:r>
            <a:endParaRPr lang="el-GR" sz="4400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75656" y="1412776"/>
          <a:ext cx="6300700" cy="1108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01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01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01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6805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temperature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Feels like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wind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humidity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pressure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-4-2C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2C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1-2 Bf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66.5%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1.034hPa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71600" y="4653136"/>
          <a:ext cx="7704858" cy="1077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81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41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41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41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41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954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temperature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Feels like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wind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humidity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visibility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pressure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735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-3-8C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 C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 Bf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62%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27 km/h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1.037 </a:t>
                      </a:r>
                      <a:r>
                        <a:rPr lang="en-US" dirty="0" err="1"/>
                        <a:t>hPa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19672" y="2852936"/>
            <a:ext cx="583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25000"/>
                  </a:schemeClr>
                </a:solidFill>
              </a:rPr>
              <a:t>Sunrise: 07:33 am       Sunset: 05:57 pm</a:t>
            </a:r>
            <a:endParaRPr lang="el-GR" dirty="0">
              <a:solidFill>
                <a:schemeClr val="accent6">
                  <a:lumMod val="2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19672" y="6021288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25000"/>
                  </a:schemeClr>
                </a:solidFill>
              </a:rPr>
              <a:t>Sunrise: 07:32 am           Sunset: 05:58 pm</a:t>
            </a:r>
            <a:endParaRPr lang="el-GR" dirty="0">
              <a:solidFill>
                <a:schemeClr val="accent6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3501008"/>
            <a:ext cx="7772400" cy="1362075"/>
          </a:xfrm>
        </p:spPr>
        <p:txBody>
          <a:bodyPr/>
          <a:lstStyle/>
          <a:p>
            <a:pPr algn="ctr"/>
            <a:r>
              <a:rPr lang="en-US" b="0" dirty="0">
                <a:solidFill>
                  <a:schemeClr val="tx1"/>
                </a:solidFill>
              </a:rPr>
              <a:t> SATURDAY 11 FEBRUARY</a:t>
            </a:r>
            <a:br>
              <a:rPr lang="el-GR" b="0" dirty="0">
                <a:solidFill>
                  <a:schemeClr val="tx1"/>
                </a:solidFill>
              </a:rPr>
            </a:br>
            <a:endParaRPr lang="el-GR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3568" y="548680"/>
            <a:ext cx="7772400" cy="1500187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chemeClr val="tx1"/>
                </a:solidFill>
              </a:rPr>
              <a:t>    FRIDAY 10 FEBRUARY</a:t>
            </a:r>
            <a:endParaRPr lang="el-GR" sz="4400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87624" y="1556792"/>
          <a:ext cx="7272810" cy="1216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4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96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97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46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21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21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120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Temperature</a:t>
                      </a:r>
                      <a:endParaRPr lang="el-G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Feels like</a:t>
                      </a:r>
                      <a:endParaRPr lang="el-G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Wind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Humidity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Visibility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Pressure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-3-8C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-1C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 Bf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69%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27 km/h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1.036 </a:t>
                      </a:r>
                      <a:r>
                        <a:rPr lang="en-US" dirty="0" err="1"/>
                        <a:t>hPa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99592" y="4437112"/>
          <a:ext cx="7704854" cy="1008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45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41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41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41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Temperature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Feels like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Wind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Humidity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Visibility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Pressure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-2-10C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1C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 Bf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68%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29 km/h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1.035 </a:t>
                      </a:r>
                      <a:r>
                        <a:rPr lang="en-US" dirty="0" err="1"/>
                        <a:t>hPa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331640" y="2924944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25000"/>
                  </a:schemeClr>
                </a:solidFill>
              </a:rPr>
              <a:t>Sunrise:  07:31 am           Sunset: 05:59 pm</a:t>
            </a:r>
            <a:endParaRPr lang="el-GR" dirty="0">
              <a:solidFill>
                <a:schemeClr val="accent6">
                  <a:lumMod val="2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19672" y="5733256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25000"/>
                  </a:schemeClr>
                </a:solidFill>
              </a:rPr>
              <a:t>Sunrise : 07:30 am       Sunset : 06:00 pm</a:t>
            </a:r>
            <a:endParaRPr lang="el-GR" dirty="0">
              <a:solidFill>
                <a:schemeClr val="accent6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3645024"/>
            <a:ext cx="7772400" cy="720081"/>
          </a:xfrm>
        </p:spPr>
        <p:txBody>
          <a:bodyPr/>
          <a:lstStyle/>
          <a:p>
            <a:pPr algn="ctr"/>
            <a:r>
              <a:rPr lang="en-US" b="0" dirty="0">
                <a:solidFill>
                  <a:schemeClr val="tx1"/>
                </a:solidFill>
              </a:rPr>
              <a:t>MONDAY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0" dirty="0">
                <a:solidFill>
                  <a:schemeClr val="tx1"/>
                </a:solidFill>
              </a:rPr>
              <a:t>13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0" dirty="0">
                <a:solidFill>
                  <a:schemeClr val="tx1"/>
                </a:solidFill>
              </a:rPr>
              <a:t>FEBRUARY</a:t>
            </a:r>
            <a:endParaRPr lang="el-GR" b="0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88641"/>
            <a:ext cx="7772400" cy="1152127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chemeClr val="tx1"/>
                </a:solidFill>
              </a:rPr>
              <a:t>SUNDAY 12 FEBRUARY</a:t>
            </a:r>
            <a:endParaRPr lang="el-GR" sz="4400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43610" y="1397000"/>
          <a:ext cx="7056780" cy="1152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61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61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61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194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Temperature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Feels</a:t>
                      </a:r>
                      <a:r>
                        <a:rPr lang="en-US" baseline="0" dirty="0"/>
                        <a:t> like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Wind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Humidity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Visibility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Pressure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194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-2-10C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-3C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 Bf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53%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28km/h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1.13 </a:t>
                      </a:r>
                      <a:r>
                        <a:rPr lang="en-US" dirty="0" err="1"/>
                        <a:t>hPa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99592" y="4725144"/>
          <a:ext cx="7416824" cy="1144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Temperature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Feels like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Wind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Humidity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Visibility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Pressure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0-12C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8C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 Bf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53%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29</a:t>
                      </a:r>
                      <a:r>
                        <a:rPr lang="el-GR" baseline="0" dirty="0"/>
                        <a:t> </a:t>
                      </a:r>
                      <a:r>
                        <a:rPr lang="en-US" baseline="0" dirty="0"/>
                        <a:t>km/h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1.028hPa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339752" y="2852936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25000"/>
                  </a:schemeClr>
                </a:solidFill>
              </a:rPr>
              <a:t>Sunrise: 07:29 am       Sunset: 06:02 pm</a:t>
            </a:r>
            <a:endParaRPr lang="el-GR" dirty="0">
              <a:solidFill>
                <a:schemeClr val="accent6">
                  <a:lumMod val="2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83768" y="6237312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25000"/>
                  </a:schemeClr>
                </a:solidFill>
              </a:rPr>
              <a:t>Sunrise: 07:28 am        Sunset: 06:03 pm</a:t>
            </a:r>
            <a:endParaRPr lang="el-GR" dirty="0">
              <a:solidFill>
                <a:schemeClr val="accent6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548680"/>
            <a:ext cx="7772400" cy="1152128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chemeClr val="tx1"/>
                </a:solidFill>
              </a:rPr>
              <a:t>TUESDAY 14 FEBRUARY</a:t>
            </a:r>
            <a:endParaRPr lang="el-GR" sz="4400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27586" y="2132856"/>
          <a:ext cx="7560840" cy="1180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01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01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01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01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Temperature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Feels like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Wind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Humidity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Visibility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Pressure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1-13C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3C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5Bf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57%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26km/h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1.029 </a:t>
                      </a:r>
                      <a:r>
                        <a:rPr lang="en-US" dirty="0" err="1"/>
                        <a:t>hPa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51720" y="3717032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25000"/>
                  </a:schemeClr>
                </a:solidFill>
              </a:rPr>
              <a:t>Sunrise:07:26 am      Sunset: 06:04 pm</a:t>
            </a:r>
            <a:endParaRPr lang="el-GR" dirty="0">
              <a:solidFill>
                <a:schemeClr val="accent6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164</TotalTime>
  <Words>441</Words>
  <Application>Microsoft Office PowerPoint</Application>
  <PresentationFormat>Προβολή στην οθόνη (4:3)</PresentationFormat>
  <Paragraphs>186</Paragraphs>
  <Slides>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3" baseType="lpstr">
      <vt:lpstr>Cambria</vt:lpstr>
      <vt:lpstr>Rockwell</vt:lpstr>
      <vt:lpstr>Wingdings 2</vt:lpstr>
      <vt:lpstr>Foundry</vt:lpstr>
      <vt:lpstr>WEATHER FORECAST</vt:lpstr>
      <vt:lpstr>INTRODUCTION</vt:lpstr>
      <vt:lpstr> THURSDAY FEBRUARY 2</vt:lpstr>
      <vt:lpstr>SUNDAY 5 FEBRUARY</vt:lpstr>
      <vt:lpstr>TUESDAY 7 FEBRUARY</vt:lpstr>
      <vt:lpstr>THURSDAY 9 FEBRUARY</vt:lpstr>
      <vt:lpstr> SATURDAY 11 FEBRUARY </vt:lpstr>
      <vt:lpstr>MONDAY 13 FEBRUARY</vt:lpstr>
      <vt:lpstr>Παρουσίαση του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WEATHER FORECAST</dc:title>
  <dc:creator>ELeni Konstantinidou</dc:creator>
  <cp:lastModifiedBy>Ζωή Μολοχίδου</cp:lastModifiedBy>
  <cp:revision>3</cp:revision>
  <dcterms:created xsi:type="dcterms:W3CDTF">2023-03-01T21:27:04Z</dcterms:created>
  <dcterms:modified xsi:type="dcterms:W3CDTF">2023-03-05T18:49:06Z</dcterms:modified>
</cp:coreProperties>
</file>