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</p:sldIdLst>
  <p:sldSz cx="9753600" cy="7315200"/>
  <p:notesSz cx="9753600" cy="73152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MPCME+Kollektif" panose="020B0604020202020204" charset="0"/>
      <p:regular r:id="rId21"/>
    </p:embeddedFont>
    <p:embeddedFont>
      <p:font typeface="FRCMRC+Gidole Regular" panose="020B0604020202020204" charset="0"/>
      <p:regular r:id="rId22"/>
    </p:embeddedFont>
    <p:embeddedFont>
      <p:font typeface="FUOWEA+Kollektif Bold" panose="020B0604020202020204" charset="0"/>
      <p:regular r:id="rId23"/>
    </p:embeddedFont>
    <p:embeddedFont>
      <p:font typeface="GQLLVT+Anaktoria" panose="020B0604020202020204" charset="0"/>
      <p:regular r:id="rId24"/>
    </p:embeddedFont>
    <p:embeddedFont>
      <p:font typeface="ICFBTC+Gidole Regular" panose="020B0604020202020204" charset="0"/>
      <p:regular r:id="rId25"/>
    </p:embeddedFont>
    <p:embeddedFont>
      <p:font typeface="UNBLAP+Gidole Regular" panose="020B0604020202020204" charset="0"/>
      <p:regular r:id="rId26"/>
    </p:embeddedFont>
    <p:embeddedFont>
      <p:font typeface="VHEAOV+Gidole Regular" panose="020B0604020202020204" charset="0"/>
      <p:regular r:id="rId27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566" y="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36321" y="2641464"/>
            <a:ext cx="2915172" cy="28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sz="1800" spc="259" dirty="0">
                <a:solidFill>
                  <a:srgbClr val="282828"/>
                </a:solidFill>
                <a:latin typeface="ICFBTC+Gidole Regular"/>
                <a:cs typeface="ICFBTC+Gidole Regular"/>
              </a:rPr>
              <a:t>Δήμητρα</a:t>
            </a:r>
            <a:r>
              <a:rPr sz="1800" spc="256" dirty="0">
                <a:solidFill>
                  <a:srgbClr val="282828"/>
                </a:solidFill>
                <a:latin typeface="ICFBTC+Gidole Regular"/>
                <a:cs typeface="ICFBTC+Gidole Regular"/>
              </a:rPr>
              <a:t> </a:t>
            </a:r>
            <a:r>
              <a:rPr sz="1800" spc="258" dirty="0">
                <a:solidFill>
                  <a:srgbClr val="282828"/>
                </a:solidFill>
                <a:latin typeface="ICFBTC+Gidole Regular"/>
                <a:cs typeface="ICFBTC+Gidole Regular"/>
              </a:rPr>
              <a:t>Καντζιούρα</a:t>
            </a:r>
            <a:r>
              <a:rPr sz="1800" spc="257" dirty="0">
                <a:solidFill>
                  <a:srgbClr val="282828"/>
                </a:solidFill>
                <a:latin typeface="ICFBTC+Gidole Regular"/>
                <a:cs typeface="ICFBTC+Gidole Regular"/>
              </a:rPr>
              <a:t> </a:t>
            </a:r>
            <a:r>
              <a:rPr sz="1800" spc="259" dirty="0">
                <a:solidFill>
                  <a:srgbClr val="282828"/>
                </a:solidFill>
                <a:latin typeface="ICFBTC+Gidole Regular"/>
                <a:cs typeface="ICFBTC+Gidole Regular"/>
              </a:rPr>
              <a:t>Α1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1547" y="3463826"/>
            <a:ext cx="3905129" cy="438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49"/>
              </a:lnSpc>
              <a:spcBef>
                <a:spcPts val="0"/>
              </a:spcBef>
              <a:spcAft>
                <a:spcPts val="0"/>
              </a:spcAft>
            </a:pPr>
            <a:r>
              <a:rPr sz="2800" spc="405" dirty="0">
                <a:solidFill>
                  <a:srgbClr val="282828"/>
                </a:solidFill>
                <a:latin typeface="EMPCME+Kollektif"/>
                <a:cs typeface="EMPCME+Kollektif"/>
              </a:rPr>
              <a:t>SAVE</a:t>
            </a:r>
            <a:r>
              <a:rPr sz="2800" spc="397" dirty="0">
                <a:solidFill>
                  <a:srgbClr val="282828"/>
                </a:solidFill>
                <a:latin typeface="EMPCME+Kollektif"/>
                <a:cs typeface="EMPCME+Kollektif"/>
              </a:rPr>
              <a:t> </a:t>
            </a:r>
            <a:r>
              <a:rPr sz="2800" spc="404" dirty="0">
                <a:solidFill>
                  <a:srgbClr val="282828"/>
                </a:solidFill>
                <a:latin typeface="EMPCME+Kollektif"/>
                <a:cs typeface="EMPCME+Kollektif"/>
              </a:rPr>
              <a:t>THE</a:t>
            </a:r>
            <a:r>
              <a:rPr sz="2800" spc="397" dirty="0">
                <a:solidFill>
                  <a:srgbClr val="282828"/>
                </a:solidFill>
                <a:latin typeface="EMPCME+Kollektif"/>
                <a:cs typeface="EMPCME+Kollektif"/>
              </a:rPr>
              <a:t> </a:t>
            </a:r>
            <a:r>
              <a:rPr sz="2800" spc="404" dirty="0">
                <a:solidFill>
                  <a:srgbClr val="282828"/>
                </a:solidFill>
                <a:latin typeface="EMPCME+Kollektif"/>
                <a:cs typeface="EMPCME+Kollektif"/>
              </a:rPr>
              <a:t>PLANET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36449" y="4411893"/>
            <a:ext cx="2445371" cy="28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sz="1800" spc="259" dirty="0">
                <a:solidFill>
                  <a:srgbClr val="282828"/>
                </a:solidFill>
                <a:latin typeface="ICFBTC+Gidole Regular"/>
                <a:cs typeface="ICFBTC+Gidole Regular"/>
              </a:rPr>
              <a:t>Αρετή</a:t>
            </a:r>
            <a:r>
              <a:rPr sz="1800" spc="256" dirty="0">
                <a:solidFill>
                  <a:srgbClr val="282828"/>
                </a:solidFill>
                <a:latin typeface="ICFBTC+Gidole Regular"/>
                <a:cs typeface="ICFBTC+Gidole Regular"/>
              </a:rPr>
              <a:t> </a:t>
            </a:r>
            <a:r>
              <a:rPr sz="1800" spc="259" dirty="0">
                <a:solidFill>
                  <a:srgbClr val="282828"/>
                </a:solidFill>
                <a:latin typeface="ICFBTC+Gidole Regular"/>
                <a:cs typeface="ICFBTC+Gidole Regular"/>
              </a:rPr>
              <a:t>Φωτιάδου</a:t>
            </a:r>
            <a:r>
              <a:rPr sz="1800" spc="256" dirty="0">
                <a:solidFill>
                  <a:srgbClr val="282828"/>
                </a:solidFill>
                <a:latin typeface="ICFBTC+Gidole Regular"/>
                <a:cs typeface="ICFBTC+Gidole Regular"/>
              </a:rPr>
              <a:t> </a:t>
            </a:r>
            <a:r>
              <a:rPr sz="1800" spc="259" dirty="0">
                <a:solidFill>
                  <a:srgbClr val="282828"/>
                </a:solidFill>
                <a:latin typeface="ICFBTC+Gidole Regular"/>
                <a:cs typeface="ICFBTC+Gidole Regular"/>
              </a:rPr>
              <a:t>Α4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8661" y="2170041"/>
            <a:ext cx="1972509" cy="2179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2991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Don't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our</a:t>
            </a:r>
            <a:r>
              <a:rPr sz="4400" spc="61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w</a:t>
            </a:r>
          </a:p>
          <a:p>
            <a:pPr marL="52089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toxic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49332" y="2170041"/>
            <a:ext cx="2617880" cy="2179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9" dirty="0">
                <a:solidFill>
                  <a:srgbClr val="000000"/>
                </a:solidFill>
                <a:latin typeface="UNBLAP+Gidole Regular"/>
                <a:cs typeface="UNBLAP+Gidole Regular"/>
              </a:rPr>
              <a:t>als</a:t>
            </a: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 into</a:t>
            </a:r>
          </a:p>
          <a:p>
            <a:pPr marL="385878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se</a:t>
            </a:r>
            <a:r>
              <a:rPr sz="4400" spc="609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non-</a:t>
            </a:r>
          </a:p>
          <a:p>
            <a:pPr marL="456916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e</a:t>
            </a:r>
            <a:r>
              <a:rPr sz="4400" spc="1216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5" dirty="0">
                <a:solidFill>
                  <a:srgbClr val="000000"/>
                </a:solidFill>
                <a:latin typeface="UNBLAP+Gidole Regular"/>
                <a:cs typeface="UNBLAP+Gidole Regular"/>
              </a:rPr>
              <a:t>home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20653" y="1422843"/>
            <a:ext cx="8264757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Use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long-lasting light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bulbs.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7689" y="2194368"/>
            <a:ext cx="2695074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Energy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FRCMRC+Gidole Regular"/>
                <a:cs typeface="FRCMRC+Gidole Regular"/>
              </a:rPr>
              <a:t>e</a:t>
            </a:r>
          </a:p>
          <a:p>
            <a:pPr marL="694134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reduce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38546" y="2194368"/>
            <a:ext cx="3149593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light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bulbs</a:t>
            </a:r>
          </a:p>
          <a:p>
            <a:pPr marL="217514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use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gas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6238" y="3737418"/>
            <a:ext cx="7473573" cy="2179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967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emissio</a:t>
            </a:r>
            <a:r>
              <a:rPr sz="4400" spc="14077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FRCMRC+Gidole Regular"/>
                <a:cs typeface="FRCMRC+Gidole Regular"/>
              </a:rPr>
              <a:t>o</a:t>
            </a:r>
            <a:r>
              <a:rPr sz="4400" spc="1216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flip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the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light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switch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off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5" dirty="0">
                <a:solidFill>
                  <a:srgbClr val="000000"/>
                </a:solidFill>
                <a:latin typeface="FRCMRC+Gidole Regular"/>
                <a:cs typeface="FRCMRC+Gidole Regular"/>
              </a:rPr>
              <a:t>when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you</a:t>
            </a:r>
          </a:p>
          <a:p>
            <a:pPr marL="1436935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leave</a:t>
            </a:r>
            <a:r>
              <a:rPr sz="4400" spc="978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room!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1524" y="2580131"/>
            <a:ext cx="8142833" cy="2179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1309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Shop</a:t>
            </a:r>
            <a:r>
              <a:rPr sz="4400" spc="7966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ely.</a:t>
            </a:r>
            <a:r>
              <a:rPr sz="4400" spc="6224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FRCMRC+Gidole Regular"/>
                <a:cs typeface="FRCMRC+Gidole Regular"/>
              </a:rPr>
              <a:t>y</a:t>
            </a:r>
            <a:r>
              <a:rPr sz="4400" spc="1217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less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plastic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an</a:t>
            </a:r>
            <a:r>
              <a:rPr sz="4400" spc="16778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FRCMRC+Gidole Regular"/>
                <a:cs typeface="FRCMRC+Gidole Regular"/>
              </a:rPr>
              <a:t>a</a:t>
            </a:r>
            <a:r>
              <a:rPr sz="4400" spc="1217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reusable</a:t>
            </a:r>
          </a:p>
          <a:p>
            <a:pPr marL="214372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sho</a:t>
            </a:r>
            <a:r>
              <a:rPr sz="4400" spc="12928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bag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599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5478" y="755654"/>
            <a:ext cx="4875043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5" dirty="0">
                <a:solidFill>
                  <a:srgbClr val="000000"/>
                </a:solidFill>
                <a:latin typeface="FRCMRC+Gidole Regular"/>
                <a:cs typeface="FRCMRC+Gidole Regular"/>
              </a:rPr>
              <a:t>USE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5" dirty="0">
                <a:solidFill>
                  <a:srgbClr val="000000"/>
                </a:solidFill>
                <a:latin typeface="FRCMRC+Gidole Regular"/>
                <a:cs typeface="FRCMRC+Gidole Regular"/>
              </a:rPr>
              <a:t>YOUR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VOICE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1330" y="1527179"/>
            <a:ext cx="8863309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2" dirty="0">
                <a:solidFill>
                  <a:srgbClr val="000000"/>
                </a:solidFill>
                <a:latin typeface="FRCMRC+Gidole Regular"/>
                <a:cs typeface="FRCMRC+Gidole Regular"/>
              </a:rPr>
              <a:t>We</a:t>
            </a:r>
            <a:r>
              <a:rPr sz="4400" spc="614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are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the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firs</a:t>
            </a:r>
            <a:r>
              <a:rPr sz="4400" spc="10788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eration to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289" y="2298704"/>
            <a:ext cx="3844174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022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know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309" dirty="0">
                <a:solidFill>
                  <a:srgbClr val="000000"/>
                </a:solidFill>
                <a:latin typeface="FRCMRC+Gidole Regular"/>
                <a:cs typeface="FRCMRC+Gidole Regular"/>
              </a:rPr>
              <a:t>we’re</a:t>
            </a:r>
            <a:r>
              <a:rPr sz="4400" spc="908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FRCMRC+Gidole Regular"/>
                <a:cs typeface="FRCMRC+Gidole Regular"/>
              </a:rPr>
              <a:t>d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and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575793" y="2298704"/>
            <a:ext cx="3279881" cy="2179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446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the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world,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st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that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can</a:t>
            </a:r>
          </a:p>
          <a:p>
            <a:pPr marL="205516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Speaking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1295" y="3841754"/>
            <a:ext cx="759315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do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31140" y="4613279"/>
            <a:ext cx="3524858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up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is</a:t>
            </a:r>
            <a:r>
              <a:rPr sz="4400" spc="10282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of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74244" y="4613279"/>
            <a:ext cx="2600579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powerful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9601" y="5384804"/>
            <a:ext cx="8906737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thing</a:t>
            </a:r>
            <a:r>
              <a:rPr sz="4400" spc="5518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ou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can</a:t>
            </a:r>
            <a:r>
              <a:rPr sz="4400" spc="1032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specially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if</a:t>
            </a:r>
          </a:p>
          <a:p>
            <a:pPr marL="1123652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235" dirty="0">
                <a:solidFill>
                  <a:srgbClr val="000000"/>
                </a:solidFill>
                <a:latin typeface="FRCMRC+Gidole Regular"/>
                <a:cs typeface="FRCMRC+Gidole Regular"/>
              </a:rPr>
              <a:t>it’s</a:t>
            </a:r>
            <a:r>
              <a:rPr sz="4400" spc="98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to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the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right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people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"/>
            <a:ext cx="9753599" cy="7315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0703" y="425578"/>
            <a:ext cx="7464663" cy="1340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497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FIND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4" dirty="0">
                <a:solidFill>
                  <a:srgbClr val="000000"/>
                </a:solidFill>
                <a:latin typeface="FRCMRC+Gidole Regular"/>
                <a:cs typeface="FRCMRC+Gidole Regular"/>
              </a:rPr>
              <a:t>WAYS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5" dirty="0">
                <a:solidFill>
                  <a:srgbClr val="000000"/>
                </a:solidFill>
                <a:latin typeface="FRCMRC+Gidole Regular"/>
                <a:cs typeface="FRCMRC+Gidole Regular"/>
              </a:rPr>
              <a:t>TO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5" dirty="0">
                <a:solidFill>
                  <a:srgbClr val="000000"/>
                </a:solidFill>
                <a:latin typeface="FRCMRC+Gidole Regular"/>
                <a:cs typeface="FRCMRC+Gidole Regular"/>
              </a:rPr>
              <a:t>DONATE</a:t>
            </a:r>
          </a:p>
          <a:p>
            <a:pPr marL="0" marR="0">
              <a:lnSpc>
                <a:spcPts val="4708"/>
              </a:lnSpc>
              <a:spcBef>
                <a:spcPts val="884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There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are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lots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of</a:t>
            </a:r>
            <a:r>
              <a:rPr sz="4400" spc="612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ways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to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7388" y="1901128"/>
            <a:ext cx="2044939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give.</a:t>
            </a:r>
            <a:r>
              <a:rPr sz="4400" spc="613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FRCMRC+Gidole Regular"/>
                <a:cs typeface="FRCMRC+Gidole Regular"/>
              </a:rPr>
              <a:t>B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50787" y="1901128"/>
            <a:ext cx="2513416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5" dirty="0">
                <a:solidFill>
                  <a:srgbClr val="000000"/>
                </a:solidFill>
                <a:latin typeface="FRCMRC+Gidole Regular"/>
                <a:cs typeface="FRCMRC+Gidole Regular"/>
              </a:rPr>
              <a:t>mber</a:t>
            </a:r>
            <a:r>
              <a:rPr sz="4400" spc="613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of</a:t>
            </a:r>
          </a:p>
          <a:p>
            <a:pPr marL="254117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al,</a:t>
            </a:r>
            <a:r>
              <a:rPr sz="4400" spc="612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take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1650" y="2672653"/>
            <a:ext cx="2451931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4" dirty="0">
                <a:solidFill>
                  <a:srgbClr val="000000"/>
                </a:solidFill>
                <a:latin typeface="FRCMRC+Gidole Regular"/>
                <a:cs typeface="FRCMRC+Gidole Regular"/>
              </a:rPr>
              <a:t>WWF,</a:t>
            </a:r>
            <a:r>
              <a:rPr sz="4400" spc="617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ad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5003" y="3444178"/>
            <a:ext cx="7235806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673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on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FRCMRC+Gidole Regular"/>
                <a:cs typeface="FRCMRC+Gidole Regular"/>
              </a:rPr>
              <a:t>a</a:t>
            </a:r>
            <a:r>
              <a:rPr sz="4400" spc="1217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chal</a:t>
            </a:r>
            <a:r>
              <a:rPr sz="4400" spc="1273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for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Team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Panda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or</a:t>
            </a:r>
            <a:r>
              <a:rPr sz="4400" spc="612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encourage</a:t>
            </a:r>
            <a:r>
              <a:rPr sz="4400" spc="610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your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77493" y="4987228"/>
            <a:ext cx="7115207" cy="2179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family</a:t>
            </a:r>
          </a:p>
          <a:p>
            <a:pPr marL="500508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by</a:t>
            </a:r>
            <a:r>
              <a:rPr sz="4400" spc="611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FRCMRC+Gidole Regular"/>
                <a:cs typeface="FRCMRC+Gidole Regular"/>
              </a:rPr>
              <a:t>setting </a:t>
            </a: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up</a:t>
            </a:r>
          </a:p>
          <a:p>
            <a:pPr marL="1235719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birthday</a:t>
            </a:r>
            <a:r>
              <a:rPr sz="4400" spc="609" dirty="0">
                <a:solidFill>
                  <a:srgbClr val="000000"/>
                </a:solidFill>
                <a:latin typeface="FRCMRC+Gidole Regular"/>
                <a:cs typeface="FRCMRC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fundraiser.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81836" y="4987228"/>
            <a:ext cx="1346720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FRCMRC+Gidole Regular"/>
                <a:cs typeface="FRCMRC+Gidole Regular"/>
              </a:rPr>
              <a:t>nate</a:t>
            </a:r>
          </a:p>
          <a:p>
            <a:pPr marL="101287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FRCMRC+Gidole Regular"/>
                <a:cs typeface="FRCMRC+Gidole Regular"/>
              </a:rPr>
              <a:t>ok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600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47870" y="5334905"/>
            <a:ext cx="3165145" cy="285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5"/>
              </a:lnSpc>
              <a:spcBef>
                <a:spcPts val="0"/>
              </a:spcBef>
              <a:spcAft>
                <a:spcPts val="0"/>
              </a:spcAft>
            </a:pPr>
            <a:r>
              <a:rPr sz="1800" spc="261" dirty="0">
                <a:solidFill>
                  <a:srgbClr val="282828"/>
                </a:solidFill>
                <a:latin typeface="VHEAOV+Gidole Regular"/>
                <a:cs typeface="VHEAOV+Gidole Regular"/>
              </a:rPr>
              <a:t>We</a:t>
            </a:r>
            <a:r>
              <a:rPr sz="1800" spc="254" dirty="0">
                <a:solidFill>
                  <a:srgbClr val="282828"/>
                </a:solidFill>
                <a:latin typeface="VHEAOV+Gidole Regular"/>
                <a:cs typeface="VHEAOV+Gidole Regular"/>
              </a:rPr>
              <a:t> </a:t>
            </a:r>
            <a:r>
              <a:rPr sz="1800" spc="259" dirty="0">
                <a:solidFill>
                  <a:srgbClr val="282828"/>
                </a:solidFill>
                <a:latin typeface="VHEAOV+Gidole Regular"/>
                <a:cs typeface="VHEAOV+Gidole Regular"/>
              </a:rPr>
              <a:t>hope</a:t>
            </a:r>
            <a:r>
              <a:rPr sz="1800" spc="256" dirty="0">
                <a:solidFill>
                  <a:srgbClr val="282828"/>
                </a:solidFill>
                <a:latin typeface="VHEAOV+Gidole Regular"/>
                <a:cs typeface="VHEAOV+Gidole Regular"/>
              </a:rPr>
              <a:t> </a:t>
            </a:r>
            <a:r>
              <a:rPr sz="1800" spc="257" dirty="0">
                <a:solidFill>
                  <a:srgbClr val="282828"/>
                </a:solidFill>
                <a:latin typeface="VHEAOV+Gidole Regular"/>
                <a:cs typeface="VHEAOV+Gidole Regular"/>
              </a:rPr>
              <a:t>to </a:t>
            </a:r>
            <a:r>
              <a:rPr sz="1800" spc="258" dirty="0">
                <a:solidFill>
                  <a:srgbClr val="282828"/>
                </a:solidFill>
                <a:latin typeface="VHEAOV+Gidole Regular"/>
                <a:cs typeface="VHEAOV+Gidole Regular"/>
              </a:rPr>
              <a:t>see</a:t>
            </a:r>
            <a:r>
              <a:rPr sz="1800" spc="256" dirty="0">
                <a:solidFill>
                  <a:srgbClr val="282828"/>
                </a:solidFill>
                <a:latin typeface="VHEAOV+Gidole Regular"/>
                <a:cs typeface="VHEAOV+Gidole Regular"/>
              </a:rPr>
              <a:t> </a:t>
            </a:r>
            <a:r>
              <a:rPr sz="1800" spc="258" dirty="0">
                <a:solidFill>
                  <a:srgbClr val="282828"/>
                </a:solidFill>
                <a:latin typeface="VHEAOV+Gidole Regular"/>
                <a:cs typeface="VHEAOV+Gidole Regular"/>
              </a:rPr>
              <a:t>you</a:t>
            </a:r>
            <a:r>
              <a:rPr sz="1800" spc="256" dirty="0">
                <a:solidFill>
                  <a:srgbClr val="282828"/>
                </a:solidFill>
                <a:latin typeface="VHEAOV+Gidole Regular"/>
                <a:cs typeface="VHEAOV+Gidole Regular"/>
              </a:rPr>
              <a:t> </a:t>
            </a:r>
            <a:r>
              <a:rPr sz="1800" spc="258" dirty="0">
                <a:solidFill>
                  <a:srgbClr val="282828"/>
                </a:solidFill>
                <a:latin typeface="VHEAOV+Gidole Regular"/>
                <a:cs typeface="VHEAOV+Gidole Regular"/>
              </a:rPr>
              <a:t>soon!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2825" y="5963308"/>
            <a:ext cx="2432660" cy="4196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0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348" dirty="0">
                <a:solidFill>
                  <a:srgbClr val="282828"/>
                </a:solidFill>
                <a:latin typeface="FUOWEA+Kollektif Bold"/>
                <a:cs typeface="FUOWEA+Kollektif Bold"/>
              </a:rPr>
              <a:t>THANK</a:t>
            </a:r>
            <a:r>
              <a:rPr sz="2400" b="1" spc="342" dirty="0">
                <a:solidFill>
                  <a:srgbClr val="282828"/>
                </a:solidFill>
                <a:latin typeface="FUOWEA+Kollektif Bold"/>
                <a:cs typeface="FUOWEA+Kollektif Bold"/>
              </a:rPr>
              <a:t> </a:t>
            </a:r>
            <a:r>
              <a:rPr sz="2400" b="1" spc="348" dirty="0">
                <a:solidFill>
                  <a:srgbClr val="282828"/>
                </a:solidFill>
                <a:latin typeface="FUOWEA+Kollektif Bold"/>
                <a:cs typeface="FUOWEA+Kollektif Bold"/>
              </a:rPr>
              <a:t>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73986" y="6330236"/>
            <a:ext cx="6826885" cy="11374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655"/>
              </a:lnSpc>
              <a:spcBef>
                <a:spcPts val="0"/>
              </a:spcBef>
              <a:spcAft>
                <a:spcPts val="0"/>
              </a:spcAft>
            </a:pPr>
            <a:r>
              <a:rPr sz="6800" dirty="0">
                <a:solidFill>
                  <a:srgbClr val="000000"/>
                </a:solidFill>
                <a:latin typeface="GQLLVT+Anaktoria"/>
                <a:cs typeface="GQLLVT+Anaktoria"/>
              </a:rPr>
              <a:t>Αρετή Φωτιάδου Α4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28182" y="6346712"/>
            <a:ext cx="6235095" cy="874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587"/>
              </a:lnSpc>
              <a:spcBef>
                <a:spcPts val="0"/>
              </a:spcBef>
              <a:spcAft>
                <a:spcPts val="0"/>
              </a:spcAft>
            </a:pPr>
            <a:r>
              <a:rPr sz="5200" spc="-11" dirty="0">
                <a:solidFill>
                  <a:srgbClr val="000000"/>
                </a:solidFill>
                <a:latin typeface="GQLLVT+Anaktoria"/>
                <a:cs typeface="GQLLVT+Anaktoria"/>
              </a:rPr>
              <a:t>Δήμητρα</a:t>
            </a:r>
            <a:r>
              <a:rPr sz="5200" dirty="0">
                <a:solidFill>
                  <a:srgbClr val="000000"/>
                </a:solidFill>
                <a:latin typeface="GQLLVT+Anaktoria"/>
                <a:cs typeface="GQLLVT+Anaktoria"/>
              </a:rPr>
              <a:t> </a:t>
            </a:r>
            <a:r>
              <a:rPr sz="5200" spc="-10" dirty="0">
                <a:solidFill>
                  <a:srgbClr val="000000"/>
                </a:solidFill>
                <a:latin typeface="GQLLVT+Anaktoria"/>
                <a:cs typeface="GQLLVT+Anaktoria"/>
              </a:rPr>
              <a:t>Καντζιούρα</a:t>
            </a:r>
            <a:r>
              <a:rPr sz="5200" dirty="0">
                <a:solidFill>
                  <a:srgbClr val="000000"/>
                </a:solidFill>
                <a:latin typeface="GQLLVT+Anaktoria"/>
                <a:cs typeface="GQLLVT+Anaktoria"/>
              </a:rPr>
              <a:t> </a:t>
            </a:r>
            <a:r>
              <a:rPr sz="5200" spc="-16" dirty="0">
                <a:solidFill>
                  <a:srgbClr val="000000"/>
                </a:solidFill>
                <a:latin typeface="GQLLVT+Anaktoria"/>
                <a:cs typeface="GQLLVT+Anaktoria"/>
              </a:rPr>
              <a:t>Α1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92009" y="3613441"/>
            <a:ext cx="5416904" cy="1246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513"/>
              </a:lnSpc>
              <a:spcBef>
                <a:spcPts val="0"/>
              </a:spcBef>
              <a:spcAft>
                <a:spcPts val="0"/>
              </a:spcAft>
            </a:pPr>
            <a:r>
              <a:rPr sz="7500" spc="-15" dirty="0">
                <a:solidFill>
                  <a:srgbClr val="000000"/>
                </a:solidFill>
                <a:latin typeface="GQLLVT+Anaktoria"/>
                <a:cs typeface="GQLLVT+Anaktoria"/>
              </a:rPr>
              <a:t>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6408" y="6685820"/>
            <a:ext cx="1358191" cy="2302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12"/>
              </a:lnSpc>
              <a:spcBef>
                <a:spcPts val="0"/>
              </a:spcBef>
              <a:spcAft>
                <a:spcPts val="0"/>
              </a:spcAft>
            </a:pPr>
            <a:r>
              <a:rPr sz="1400" spc="200" dirty="0">
                <a:solidFill>
                  <a:srgbClr val="A8A8A8"/>
                </a:solidFill>
                <a:latin typeface="ICFBTC+Gidole Regular"/>
                <a:cs typeface="ICFBTC+Gidole Regular"/>
              </a:rPr>
              <a:t>wikipedia.org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1431" y="833911"/>
            <a:ext cx="2055481" cy="9596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255"/>
              </a:lnSpc>
              <a:spcBef>
                <a:spcPts val="0"/>
              </a:spcBef>
              <a:spcAft>
                <a:spcPts val="0"/>
              </a:spcAft>
            </a:pPr>
            <a:r>
              <a:rPr sz="6750" spc="947" dirty="0">
                <a:solidFill>
                  <a:srgbClr val="6A913E"/>
                </a:solidFill>
                <a:latin typeface="ICFBTC+Gidole Regular"/>
                <a:cs typeface="ICFBTC+Gidole Regular"/>
              </a:rPr>
              <a:t>CITY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94023" y="2472154"/>
            <a:ext cx="1312323" cy="423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800" spc="407" dirty="0">
                <a:solidFill>
                  <a:srgbClr val="000000"/>
                </a:solidFill>
                <a:latin typeface="ICFBTC+Gidole Regular"/>
                <a:cs typeface="ICFBTC+Gidole Regular"/>
              </a:rPr>
              <a:t>To</a:t>
            </a:r>
            <a:r>
              <a:rPr sz="2800" spc="400" dirty="0">
                <a:solidFill>
                  <a:srgbClr val="000000"/>
                </a:solidFill>
                <a:latin typeface="ICFBTC+Gidole Regular"/>
                <a:cs typeface="ICFBTC+Gidole Regular"/>
              </a:rPr>
              <a:t> </a:t>
            </a:r>
            <a:r>
              <a:rPr sz="2800" spc="405" dirty="0">
                <a:solidFill>
                  <a:srgbClr val="000000"/>
                </a:solidFill>
                <a:latin typeface="ICFBTC+Gidole Regular"/>
                <a:cs typeface="ICFBTC+Gidole Regular"/>
              </a:rPr>
              <a:t>red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57977" y="2472154"/>
            <a:ext cx="1054179" cy="913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800" spc="404" dirty="0">
                <a:solidFill>
                  <a:srgbClr val="000000"/>
                </a:solidFill>
                <a:latin typeface="ICFBTC+Gidole Regular"/>
                <a:cs typeface="ICFBTC+Gidole Regular"/>
              </a:rPr>
              <a:t>ution</a:t>
            </a:r>
          </a:p>
          <a:p>
            <a:pPr marL="354765" marR="0">
              <a:lnSpc>
                <a:spcPts val="3032"/>
              </a:lnSpc>
              <a:spcBef>
                <a:spcPts val="875"/>
              </a:spcBef>
              <a:spcAft>
                <a:spcPts val="0"/>
              </a:spcAft>
            </a:pPr>
            <a:r>
              <a:rPr sz="2800" spc="405" dirty="0">
                <a:solidFill>
                  <a:srgbClr val="000000"/>
                </a:solidFill>
                <a:latin typeface="ICFBTC+Gidole Regular"/>
                <a:cs typeface="ICFBTC+Gidole Regular"/>
              </a:rPr>
              <a:t>se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38778" y="2962225"/>
            <a:ext cx="1315131" cy="140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035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800" spc="404" dirty="0">
                <a:solidFill>
                  <a:srgbClr val="000000"/>
                </a:solidFill>
                <a:latin typeface="ICFBTC+Gidole Regular"/>
                <a:cs typeface="ICFBTC+Gidole Regular"/>
              </a:rPr>
              <a:t>from</a:t>
            </a:r>
          </a:p>
          <a:p>
            <a:pPr marL="0" marR="0">
              <a:lnSpc>
                <a:spcPts val="3032"/>
              </a:lnSpc>
              <a:spcBef>
                <a:spcPts val="875"/>
              </a:spcBef>
              <a:spcAft>
                <a:spcPts val="0"/>
              </a:spcAft>
            </a:pPr>
            <a:r>
              <a:rPr sz="2800" spc="406" dirty="0">
                <a:solidFill>
                  <a:srgbClr val="000000"/>
                </a:solidFill>
                <a:latin typeface="ICFBTC+Gidole Regular"/>
                <a:cs typeface="ICFBTC+Gidole Regular"/>
              </a:rPr>
              <a:t>you</a:t>
            </a:r>
            <a:r>
              <a:rPr sz="2800" spc="401" dirty="0">
                <a:solidFill>
                  <a:srgbClr val="000000"/>
                </a:solidFill>
                <a:latin typeface="ICFBTC+Gidole Regular"/>
                <a:cs typeface="ICFBTC+Gidole Regular"/>
              </a:rPr>
              <a:t> </a:t>
            </a:r>
            <a:r>
              <a:rPr sz="2800" dirty="0">
                <a:solidFill>
                  <a:srgbClr val="000000"/>
                </a:solidFill>
                <a:latin typeface="ICFBTC+Gidole Regular"/>
                <a:cs typeface="ICFBTC+Gidole Regular"/>
              </a:rPr>
              <a:t>c</a:t>
            </a:r>
          </a:p>
          <a:p>
            <a:pPr marL="109291" marR="0">
              <a:lnSpc>
                <a:spcPts val="3032"/>
              </a:lnSpc>
              <a:spcBef>
                <a:spcPts val="87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ICFBTC+Gidole Regular"/>
                <a:cs typeface="ICFBTC+Gidole Regular"/>
              </a:rPr>
              <a:t>p</a:t>
            </a:r>
            <a:r>
              <a:rPr sz="2800" spc="1400" dirty="0">
                <a:solidFill>
                  <a:srgbClr val="000000"/>
                </a:solidFill>
                <a:latin typeface="ICFBTC+Gidole Regular"/>
                <a:cs typeface="ICFBTC+Gidole Regular"/>
              </a:rPr>
              <a:t> </a:t>
            </a:r>
            <a:r>
              <a:rPr sz="2800" spc="402" dirty="0">
                <a:solidFill>
                  <a:srgbClr val="000000"/>
                </a:solidFill>
                <a:latin typeface="ICFBTC+Gidole Regular"/>
                <a:cs typeface="ICFBTC+Gidole Regular"/>
              </a:rPr>
              <a:t>blic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84124" y="3452297"/>
            <a:ext cx="1282972" cy="913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511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800" spc="406" dirty="0">
                <a:solidFill>
                  <a:srgbClr val="000000"/>
                </a:solidFill>
                <a:latin typeface="ICFBTC+Gidole Regular"/>
                <a:cs typeface="ICFBTC+Gidole Regular"/>
              </a:rPr>
              <a:t>nd</a:t>
            </a:r>
            <a:r>
              <a:rPr sz="2800" spc="401" dirty="0">
                <a:solidFill>
                  <a:srgbClr val="000000"/>
                </a:solidFill>
                <a:latin typeface="ICFBTC+Gidole Regular"/>
                <a:cs typeface="ICFBTC+Gidole Regular"/>
              </a:rPr>
              <a:t> </a:t>
            </a:r>
            <a:r>
              <a:rPr sz="2800" spc="406" dirty="0">
                <a:solidFill>
                  <a:srgbClr val="000000"/>
                </a:solidFill>
                <a:latin typeface="ICFBTC+Gidole Regular"/>
                <a:cs typeface="ICFBTC+Gidole Regular"/>
              </a:rPr>
              <a:t>by</a:t>
            </a:r>
          </a:p>
          <a:p>
            <a:pPr marL="0" marR="0">
              <a:lnSpc>
                <a:spcPts val="3032"/>
              </a:lnSpc>
              <a:spcBef>
                <a:spcPts val="875"/>
              </a:spcBef>
              <a:spcAft>
                <a:spcPts val="0"/>
              </a:spcAft>
            </a:pPr>
            <a:r>
              <a:rPr sz="2800" spc="403" dirty="0">
                <a:solidFill>
                  <a:srgbClr val="000000"/>
                </a:solidFill>
                <a:latin typeface="ICFBTC+Gidole Regular"/>
                <a:cs typeface="ICFBTC+Gidole Regular"/>
              </a:rPr>
              <a:t>t,bike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43807" y="4432439"/>
            <a:ext cx="2551767" cy="423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32"/>
              </a:lnSpc>
              <a:spcBef>
                <a:spcPts val="0"/>
              </a:spcBef>
              <a:spcAft>
                <a:spcPts val="0"/>
              </a:spcAft>
            </a:pPr>
            <a:r>
              <a:rPr sz="2800" spc="405" dirty="0">
                <a:solidFill>
                  <a:srgbClr val="000000"/>
                </a:solidFill>
                <a:latin typeface="ICFBTC+Gidole Regular"/>
                <a:cs typeface="ICFBTC+Gidole Regular"/>
              </a:rPr>
              <a:t>walk</a:t>
            </a:r>
            <a:r>
              <a:rPr sz="2800" spc="402" dirty="0">
                <a:solidFill>
                  <a:srgbClr val="000000"/>
                </a:solidFill>
                <a:latin typeface="ICFBTC+Gidole Regular"/>
                <a:cs typeface="ICFBTC+Gidole Regular"/>
              </a:rPr>
              <a:t> </a:t>
            </a:r>
            <a:r>
              <a:rPr sz="2800" spc="405" dirty="0">
                <a:solidFill>
                  <a:srgbClr val="000000"/>
                </a:solidFill>
                <a:latin typeface="ICFBTC+Gidole Regular"/>
                <a:cs typeface="ICFBTC+Gidole Regular"/>
              </a:rPr>
              <a:t>instead.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600" cy="731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08798" y="1046827"/>
            <a:ext cx="1849800" cy="85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97"/>
              </a:lnSpc>
              <a:spcBef>
                <a:spcPts val="0"/>
              </a:spcBef>
              <a:spcAft>
                <a:spcPts val="0"/>
              </a:spcAft>
            </a:pPr>
            <a:r>
              <a:rPr sz="5950" spc="835" dirty="0">
                <a:solidFill>
                  <a:srgbClr val="5F7F96"/>
                </a:solidFill>
                <a:latin typeface="UNBLAP+Gidole Regular"/>
                <a:cs typeface="UNBLAP+Gidole Regular"/>
              </a:rPr>
              <a:t>DIET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65397" y="2871956"/>
            <a:ext cx="307714" cy="424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850" dirty="0">
                <a:solidFill>
                  <a:srgbClr val="000000"/>
                </a:solidFill>
                <a:latin typeface="UNBLAP+Gidole Regular"/>
                <a:cs typeface="UNBLAP+Gidole Regular"/>
              </a:rPr>
              <a:t>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21365" y="3363231"/>
            <a:ext cx="741175" cy="424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850" spc="387" dirty="0">
                <a:solidFill>
                  <a:srgbClr val="000000"/>
                </a:solidFill>
                <a:latin typeface="UNBLAP+Gidole Regular"/>
                <a:cs typeface="UNBLAP+Gidole Regular"/>
              </a:rPr>
              <a:t>con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61070" y="3363231"/>
            <a:ext cx="763458" cy="424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850" spc="387" dirty="0">
                <a:solidFill>
                  <a:srgbClr val="000000"/>
                </a:solidFill>
                <a:latin typeface="UNBLAP+Gidole Regular"/>
                <a:cs typeface="UNBLAP+Gidole Regular"/>
              </a:rPr>
              <a:t>ood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94126" y="4345781"/>
            <a:ext cx="848635" cy="424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850" spc="387" dirty="0">
                <a:solidFill>
                  <a:srgbClr val="000000"/>
                </a:solidFill>
                <a:latin typeface="UNBLAP+Gidole Regular"/>
                <a:cs typeface="UNBLAP+Gidole Regular"/>
              </a:rPr>
              <a:t>by</a:t>
            </a:r>
            <a:r>
              <a:rPr sz="2850" spc="39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2850" dirty="0">
                <a:solidFill>
                  <a:srgbClr val="000000"/>
                </a:solidFill>
                <a:latin typeface="UNBLAP+Gidole Regular"/>
                <a:cs typeface="UNBLAP+Gidole Regular"/>
              </a:rPr>
              <a:t>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83088" y="4345781"/>
            <a:ext cx="828525" cy="424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850" spc="390" dirty="0">
                <a:solidFill>
                  <a:srgbClr val="000000"/>
                </a:solidFill>
                <a:latin typeface="UNBLAP+Gidole Regular"/>
                <a:cs typeface="UNBLAP+Gidole Regular"/>
              </a:rPr>
              <a:t>rian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76599" y="4837056"/>
            <a:ext cx="862305" cy="424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40"/>
              </a:lnSpc>
              <a:spcBef>
                <a:spcPts val="0"/>
              </a:spcBef>
              <a:spcAft>
                <a:spcPts val="0"/>
              </a:spcAft>
            </a:pPr>
            <a:r>
              <a:rPr sz="2850" spc="389" dirty="0">
                <a:solidFill>
                  <a:srgbClr val="000000"/>
                </a:solidFill>
                <a:latin typeface="UNBLAP+Gidole Regular"/>
                <a:cs typeface="UNBLAP+Gidole Regular"/>
              </a:rPr>
              <a:t>cipe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9399" y="1422843"/>
            <a:ext cx="8327116" cy="2950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938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Reduce,</a:t>
            </a:r>
            <a:r>
              <a:rPr sz="4400" spc="614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reu</a:t>
            </a:r>
            <a:r>
              <a:rPr sz="4400" spc="7128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and</a:t>
            </a:r>
            <a:r>
              <a:rPr sz="4400" spc="609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recycle.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Cut</a:t>
            </a:r>
            <a:r>
              <a:rPr sz="4400" spc="61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5" dirty="0">
                <a:solidFill>
                  <a:srgbClr val="000000"/>
                </a:solidFill>
                <a:latin typeface="UNBLAP+Gidole Regular"/>
                <a:cs typeface="UNBLAP+Gidole Regular"/>
              </a:rPr>
              <a:t>down</a:t>
            </a:r>
            <a:r>
              <a:rPr sz="4400" spc="611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o</a:t>
            </a:r>
            <a:r>
              <a:rPr sz="4400" spc="12584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t</a:t>
            </a:r>
            <a:r>
              <a:rPr sz="4400" spc="1218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you</a:t>
            </a:r>
            <a:r>
              <a:rPr sz="4400" spc="610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throw</a:t>
            </a:r>
          </a:p>
          <a:p>
            <a:pPr marL="119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away.</a:t>
            </a:r>
            <a:r>
              <a:rPr sz="4400" spc="614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Fo</a:t>
            </a:r>
            <a:r>
              <a:rPr sz="4400" spc="4556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w</a:t>
            </a:r>
            <a:r>
              <a:rPr sz="4400" spc="1213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th</a:t>
            </a:r>
            <a:r>
              <a:rPr sz="4400" spc="3225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three</a:t>
            </a:r>
            <a:r>
              <a:rPr sz="4400" spc="609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"R's"</a:t>
            </a:r>
          </a:p>
          <a:p>
            <a:pPr marL="1297334" marR="0">
              <a:lnSpc>
                <a:spcPts val="4708"/>
              </a:lnSpc>
              <a:spcBef>
                <a:spcPts val="1316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to</a:t>
            </a:r>
            <a:r>
              <a:rPr sz="4400" spc="8403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serve</a:t>
            </a:r>
            <a:r>
              <a:rPr sz="4400" spc="609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n</a:t>
            </a:r>
            <a:r>
              <a:rPr sz="4400" spc="423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ural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2111" y="4508943"/>
            <a:ext cx="4122305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res</a:t>
            </a:r>
            <a:r>
              <a:rPr sz="4400" spc="11408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s</a:t>
            </a:r>
          </a:p>
          <a:p>
            <a:pPr marL="2239416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spa</a:t>
            </a:r>
            <a:r>
              <a:rPr sz="4400" spc="1346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72247" y="4508943"/>
            <a:ext cx="1261529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9" dirty="0">
                <a:solidFill>
                  <a:srgbClr val="000000"/>
                </a:solidFill>
                <a:latin typeface="UNBLAP+Gidole Regular"/>
                <a:cs typeface="UNBLAP+Gidole Regular"/>
              </a:rPr>
              <a:t>dfill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753599" cy="731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0922" y="1808606"/>
            <a:ext cx="8244138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1911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Volunt</a:t>
            </a:r>
            <a:r>
              <a:rPr sz="4400" spc="9485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5" dirty="0">
                <a:solidFill>
                  <a:srgbClr val="000000"/>
                </a:solidFill>
                <a:latin typeface="UNBLAP+Gidole Regular"/>
                <a:cs typeface="UNBLAP+Gidole Regular"/>
              </a:rPr>
              <a:t>Vo</a:t>
            </a:r>
            <a:r>
              <a:rPr sz="4400" spc="10484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er</a:t>
            </a:r>
            <a:r>
              <a:rPr sz="4400" spc="61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for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cleanu</a:t>
            </a:r>
            <a:r>
              <a:rPr sz="4400" spc="32113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munity.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5583" y="3351656"/>
            <a:ext cx="7954611" cy="2179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4327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You</a:t>
            </a:r>
            <a:r>
              <a:rPr sz="4400" spc="610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c</a:t>
            </a:r>
            <a:r>
              <a:rPr sz="4400" spc="6447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get</a:t>
            </a:r>
            <a:r>
              <a:rPr sz="4400" spc="61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11" dirty="0">
                <a:solidFill>
                  <a:srgbClr val="000000"/>
                </a:solidFill>
                <a:latin typeface="UNBLAP+Gidole Regular"/>
                <a:cs typeface="UNBLAP+Gidole Regular"/>
              </a:rPr>
              <a:t>in</a:t>
            </a:r>
            <a:r>
              <a:rPr sz="4400" spc="5560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ved</a:t>
            </a:r>
            <a:r>
              <a:rPr sz="4400" spc="609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11" dirty="0">
                <a:solidFill>
                  <a:srgbClr val="000000"/>
                </a:solidFill>
                <a:latin typeface="UNBLAP+Gidole Regular"/>
                <a:cs typeface="UNBLAP+Gidole Regular"/>
              </a:rPr>
              <a:t>in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protecting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your</a:t>
            </a:r>
            <a:r>
              <a:rPr sz="4400" spc="61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watershed,</a:t>
            </a:r>
          </a:p>
          <a:p>
            <a:pPr marL="3367533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too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2"/>
            <a:ext cx="9753599" cy="7315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2469" y="1808607"/>
            <a:ext cx="7086008" cy="1407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206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onserve</a:t>
            </a:r>
            <a:r>
              <a:rPr sz="4400" spc="609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wate</a:t>
            </a:r>
            <a:r>
              <a:rPr sz="4400" spc="7186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he</a:t>
            </a:r>
            <a:r>
              <a:rPr sz="4400" spc="610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less</a:t>
            </a:r>
          </a:p>
          <a:p>
            <a:pPr marL="0" marR="0">
              <a:lnSpc>
                <a:spcPts val="4708"/>
              </a:lnSpc>
              <a:spcBef>
                <a:spcPts val="1366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water</a:t>
            </a:r>
            <a:r>
              <a:rPr sz="4400" spc="61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yo</a:t>
            </a:r>
            <a:r>
              <a:rPr sz="4400" spc="5870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s</a:t>
            </a:r>
            <a:r>
              <a:rPr sz="4400" spc="10178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dirty="0">
                <a:solidFill>
                  <a:srgbClr val="000000"/>
                </a:solidFill>
                <a:latin typeface="UNBLAP+Gidole Regular"/>
                <a:cs typeface="UNBLAP+Gidole Regular"/>
              </a:rPr>
              <a:t>e</a:t>
            </a:r>
            <a:r>
              <a:rPr sz="4400" spc="1216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8" dirty="0">
                <a:solidFill>
                  <a:srgbClr val="000000"/>
                </a:solidFill>
                <a:latin typeface="UNBLAP+Gidole Regular"/>
                <a:cs typeface="UNBLAP+Gidole Regular"/>
              </a:rPr>
              <a:t>less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00276" y="3351657"/>
            <a:ext cx="8105504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runoff</a:t>
            </a:r>
            <a:r>
              <a:rPr sz="4400" spc="611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an</a:t>
            </a:r>
            <a:r>
              <a:rPr sz="4400" spc="11749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tewater</a:t>
            </a:r>
            <a:r>
              <a:rPr sz="4400" spc="612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that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8347" y="4123182"/>
            <a:ext cx="2005950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eventu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23063" y="4123182"/>
            <a:ext cx="2664635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up</a:t>
            </a:r>
            <a:r>
              <a:rPr sz="4400" spc="610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11" dirty="0">
                <a:solidFill>
                  <a:srgbClr val="000000"/>
                </a:solidFill>
                <a:latin typeface="UNBLAP+Gidole Regular"/>
                <a:cs typeface="UNBLAP+Gidole Regular"/>
              </a:rPr>
              <a:t>in</a:t>
            </a: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 </a:t>
            </a:r>
            <a:r>
              <a:rPr sz="4400" spc="607" dirty="0">
                <a:solidFill>
                  <a:srgbClr val="000000"/>
                </a:solidFill>
                <a:latin typeface="UNBLAP+Gidole Regular"/>
                <a:cs typeface="UNBLAP+Gidole Regular"/>
              </a:rPr>
              <a:t>the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04416" y="4894707"/>
            <a:ext cx="604516" cy="636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08"/>
              </a:lnSpc>
              <a:spcBef>
                <a:spcPts val="0"/>
              </a:spcBef>
              <a:spcAft>
                <a:spcPts val="0"/>
              </a:spcAft>
            </a:pPr>
            <a:r>
              <a:rPr sz="4400" spc="606" dirty="0">
                <a:solidFill>
                  <a:srgbClr val="000000"/>
                </a:solidFill>
                <a:latin typeface="UNBLAP+Gidole Regular"/>
                <a:cs typeface="UNBLAP+Gidole Regular"/>
              </a:rPr>
              <a:t>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</Words>
  <Application>Microsoft Office PowerPoint</Application>
  <PresentationFormat>Προσαρμογή</PresentationFormat>
  <Paragraphs>86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4" baseType="lpstr">
      <vt:lpstr>UNBLAP+Gidole Regular</vt:lpstr>
      <vt:lpstr>ICFBTC+Gidole Regular</vt:lpstr>
      <vt:lpstr>GQLLVT+Anaktoria</vt:lpstr>
      <vt:lpstr>FRCMRC+Gidole Regular</vt:lpstr>
      <vt:lpstr>Calibri</vt:lpstr>
      <vt:lpstr>VHEAOV+Gidole Regular</vt:lpstr>
      <vt:lpstr>EMPCME+Kollektif</vt:lpstr>
      <vt:lpstr>FUOWEA+Kollektif Bold</vt:lpstr>
      <vt:lpstr>Theme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SYSTEM</dc:creator>
  <cp:lastModifiedBy>Ζωή Μολοχίδου</cp:lastModifiedBy>
  <cp:revision>2</cp:revision>
  <dcterms:modified xsi:type="dcterms:W3CDTF">2023-02-01T11:05:26Z</dcterms:modified>
</cp:coreProperties>
</file>