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B7876-7B86-4386-B2C0-01B8FC0B39D3}" type="datetimeFigureOut">
              <a:rPr lang="el-GR" smtClean="0"/>
              <a:t>10/11/2023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71EF-4A9D-4439-BCDA-FC1ED50A914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Here are some ideas with things to buy and alongside helping the environment 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1357290" y="2143116"/>
            <a:ext cx="6470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Green shopping guide</a:t>
            </a:r>
            <a:endParaRPr lang="el-G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hand clothes </a:t>
            </a:r>
            <a:endParaRPr lang="el-GR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785926"/>
            <a:ext cx="5214974" cy="3906197"/>
          </a:xfrm>
        </p:spPr>
      </p:pic>
    </p:spTree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reusable shopping bags </a:t>
            </a:r>
            <a:endParaRPr lang="el-GR" dirty="0"/>
          </a:p>
        </p:txBody>
      </p:sp>
      <p:pic>
        <p:nvPicPr>
          <p:cNvPr id="4" name="3 - Θέση περιεχομένου" descr="bag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571612"/>
            <a:ext cx="4286280" cy="4071966"/>
          </a:xfrm>
        </p:spPr>
      </p:pic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Energy- efficient appliances</a:t>
            </a:r>
            <a:endParaRPr lang="el-GR" dirty="0"/>
          </a:p>
        </p:txBody>
      </p:sp>
      <p:pic>
        <p:nvPicPr>
          <p:cNvPr id="4" name="3 - Θέση περιεχομένου" descr="energ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785926"/>
            <a:ext cx="4286280" cy="3500462"/>
          </a:xfrm>
        </p:spPr>
      </p:pic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Recycled products </a:t>
            </a:r>
            <a:endParaRPr lang="el-GR" dirty="0"/>
          </a:p>
        </p:txBody>
      </p:sp>
      <p:pic>
        <p:nvPicPr>
          <p:cNvPr id="4" name="3 - Θέση περιεχομένου" descr="recyclablesbecom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1517" y="1600200"/>
            <a:ext cx="3640965" cy="4525963"/>
          </a:xfrm>
        </p:spPr>
      </p:pic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Zero-waste products </a:t>
            </a:r>
            <a:endParaRPr lang="el-GR" dirty="0"/>
          </a:p>
        </p:txBody>
      </p:sp>
      <p:pic>
        <p:nvPicPr>
          <p:cNvPr id="4" name="3 - Θέση περιεχομένου" descr="ec73577ad7f1de76dddee35b59264e1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4050" y="1600200"/>
            <a:ext cx="3015899" cy="4525963"/>
          </a:xfrm>
        </p:spPr>
      </p:pic>
    </p:spTree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this examples that I showed you can help the environment so much especially when you use them everyday.</a:t>
            </a:r>
          </a:p>
          <a:p>
            <a:r>
              <a:rPr lang="en-US" dirty="0" smtClean="0"/>
              <a:t>They can be a little more expensive but we don’t need to waste so much products and this ideas are a more environmentally friendly to use.</a:t>
            </a:r>
            <a:endParaRPr lang="el-GR" dirty="0" smtClean="0"/>
          </a:p>
          <a:p>
            <a:r>
              <a:rPr lang="en-US" dirty="0" err="1" smtClean="0"/>
              <a:t>Anthi</a:t>
            </a:r>
            <a:r>
              <a:rPr lang="en-US" dirty="0" smtClean="0"/>
              <a:t> </a:t>
            </a:r>
            <a:r>
              <a:rPr lang="en-US" dirty="0" err="1"/>
              <a:t>Z</a:t>
            </a:r>
            <a:r>
              <a:rPr lang="en-US" smtClean="0"/>
              <a:t>acharia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80</Words>
  <Application>Microsoft Office PowerPoint</Application>
  <PresentationFormat>Προβολή στην οθόνη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  </vt:lpstr>
      <vt:lpstr>Second hand clothes </vt:lpstr>
      <vt:lpstr> reusable shopping bags </vt:lpstr>
      <vt:lpstr>Energy- efficient appliances</vt:lpstr>
      <vt:lpstr>Recycled products </vt:lpstr>
      <vt:lpstr>Zero-waste products 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user</dc:creator>
  <cp:lastModifiedBy>user</cp:lastModifiedBy>
  <cp:revision>5</cp:revision>
  <dcterms:created xsi:type="dcterms:W3CDTF">2023-11-10T13:33:32Z</dcterms:created>
  <dcterms:modified xsi:type="dcterms:W3CDTF">2023-11-10T14:14:45Z</dcterms:modified>
</cp:coreProperties>
</file>